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592E-14BC-4DB1-AA84-DCCF1BD8C8F0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8EB1-E850-43C0-AAFD-192D8AE8D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8EB1-E850-43C0-AAFD-192D8AE8DD4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8C80-A5CB-49DF-BB9B-A73CCE0CB357}" type="datetimeFigureOut">
              <a:rPr lang="ru-RU" smtClean="0"/>
              <a:pPr/>
              <a:t>пт 29.05.20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DF2F-76E8-4053-A41D-C6733EA8BE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Adsız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715304" cy="5643602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21537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Наша дружная семья</a:t>
            </a:r>
            <a:endParaRPr lang="ru-RU" sz="5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семья очень большая, я их всех очень люблю.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359" y="1571612"/>
            <a:ext cx="41636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Меня </a:t>
            </a:r>
            <a:r>
              <a:rPr lang="ru-RU" sz="5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зовут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Настя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0468"/>
            <a:ext cx="4038600" cy="438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14290"/>
            <a:ext cx="3843358" cy="571504"/>
          </a:xfrm>
        </p:spPr>
        <p:txBody>
          <a:bodyPr>
            <a:normAutofit fontScale="90000"/>
          </a:bodyPr>
          <a:lstStyle/>
          <a:p>
            <a:r>
              <a:rPr lang="ru-RU" sz="6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</a:t>
            </a:r>
            <a:r>
              <a:rPr lang="ru-RU" sz="66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6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5517" b="25517"/>
          <a:stretch>
            <a:fillRect/>
          </a:stretch>
        </p:blipFill>
        <p:spPr bwMode="auto">
          <a:xfrm>
            <a:off x="714348" y="928670"/>
            <a:ext cx="49292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7224" y="5429264"/>
            <a:ext cx="4708538" cy="919182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 и мама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857884" y="1500174"/>
            <a:ext cx="3500462" cy="5365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братик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214554"/>
            <a:ext cx="267652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7901014" cy="655620"/>
          </a:xfrm>
        </p:spPr>
        <p:txBody>
          <a:bodyPr>
            <a:normAutofit fontScale="90000"/>
          </a:bodyPr>
          <a:lstStyle/>
          <a:p>
            <a:r>
              <a:rPr lang="ru-RU" sz="6700" spc="50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 моей </a:t>
            </a:r>
            <a:r>
              <a:rPr lang="ru-RU" sz="6700" spc="50" dirty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семьи</a:t>
            </a:r>
            <a:br>
              <a:rPr lang="ru-RU" sz="6700" spc="50" dirty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Ходим с кафе, в кино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302" y="3071810"/>
            <a:ext cx="21068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496"/>
            <a:ext cx="2901515" cy="338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285992"/>
            <a:ext cx="2714644" cy="412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00430" y="2214554"/>
            <a:ext cx="2284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Занимаемся спортом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1500174"/>
            <a:ext cx="22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Готовим вместе пироги, лепим пельмени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</a:rPr>
              <a:t>Секрет семейного счастья</a:t>
            </a:r>
            <a:br>
              <a:rPr lang="ru-RU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500166" y="1500174"/>
            <a:ext cx="3400420" cy="67944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Улыбаться и 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000497" y="1535112"/>
            <a:ext cx="4686304" cy="67944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поддерживать друг друга))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884" y="2174875"/>
            <a:ext cx="216405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4071966" cy="33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51</Words>
  <Application>Microsoft Office PowerPoint</Application>
  <PresentationFormat>Экран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Моя семья очень большая, я их всех очень люблю. </vt:lpstr>
      <vt:lpstr>Моя семья</vt:lpstr>
      <vt:lpstr>Традиции моей семьи  </vt:lpstr>
      <vt:lpstr>Секрет семейного счастья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Master</cp:lastModifiedBy>
  <cp:revision>9</cp:revision>
  <dcterms:created xsi:type="dcterms:W3CDTF">2020-05-28T13:00:25Z</dcterms:created>
  <dcterms:modified xsi:type="dcterms:W3CDTF">2020-05-29T07:24:23Z</dcterms:modified>
</cp:coreProperties>
</file>