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A82CEF4-70E5-48C0-AFB5-16C844662025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535125D-85EC-4003-B4D1-EB14C8D951D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82CEF4-70E5-48C0-AFB5-16C844662025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35125D-85EC-4003-B4D1-EB14C8D951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A82CEF4-70E5-48C0-AFB5-16C844662025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535125D-85EC-4003-B4D1-EB14C8D951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82CEF4-70E5-48C0-AFB5-16C844662025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35125D-85EC-4003-B4D1-EB14C8D951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A82CEF4-70E5-48C0-AFB5-16C844662025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535125D-85EC-4003-B4D1-EB14C8D951D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82CEF4-70E5-48C0-AFB5-16C844662025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35125D-85EC-4003-B4D1-EB14C8D951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82CEF4-70E5-48C0-AFB5-16C844662025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35125D-85EC-4003-B4D1-EB14C8D951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82CEF4-70E5-48C0-AFB5-16C844662025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35125D-85EC-4003-B4D1-EB14C8D951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A82CEF4-70E5-48C0-AFB5-16C844662025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35125D-85EC-4003-B4D1-EB14C8D951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82CEF4-70E5-48C0-AFB5-16C844662025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35125D-85EC-4003-B4D1-EB14C8D951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82CEF4-70E5-48C0-AFB5-16C844662025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35125D-85EC-4003-B4D1-EB14C8D951D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A82CEF4-70E5-48C0-AFB5-16C844662025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535125D-85EC-4003-B4D1-EB14C8D951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3\Desktop\солдатова\oZqMIkkDy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9497"/>
            <a:ext cx="6783676" cy="678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959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3\Desktop\солдатова\9hSBk7qZHz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527"/>
            <a:ext cx="6876256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817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3\Desktop\солдатова\uRGcEO5BY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31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817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3\Desktop\солдатова\W-qtED6GwF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996"/>
            <a:ext cx="6840760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817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3\Desktop\солдатова\OdU5TZke-U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27384"/>
            <a:ext cx="688538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4382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User3</dc:creator>
  <cp:lastModifiedBy>User3</cp:lastModifiedBy>
  <cp:revision>1</cp:revision>
  <dcterms:created xsi:type="dcterms:W3CDTF">2020-05-27T05:48:22Z</dcterms:created>
  <dcterms:modified xsi:type="dcterms:W3CDTF">2020-05-27T05:55:57Z</dcterms:modified>
</cp:coreProperties>
</file>