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8" r:id="rId3"/>
    <p:sldId id="256" r:id="rId4"/>
    <p:sldId id="257" r:id="rId5"/>
    <p:sldId id="259" r:id="rId6"/>
    <p:sldId id="260" r:id="rId7"/>
    <p:sldId id="261" r:id="rId8"/>
    <p:sldId id="262" r:id="rId9"/>
    <p:sldId id="264" r:id="rId10"/>
    <p:sldId id="266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08.11.22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08.11.22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08.11.22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08.11.22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08.11.22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08.11.22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08.11.22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08.11.22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08.11.22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08.11.22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08.11.22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вт 08.11.22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5445224"/>
            <a:ext cx="5832648" cy="936104"/>
          </a:xfrm>
        </p:spPr>
        <p:txBody>
          <a:bodyPr/>
          <a:lstStyle/>
          <a:p>
            <a:r>
              <a:rPr lang="ru-RU" sz="1800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Подготовила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учитель-логопед</a:t>
            </a:r>
            <a:br>
              <a:rPr lang="ru-RU" sz="1800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1800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Кожич Татьяна Николаевна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640960" cy="190539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19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 Light" pitchFamily="34" charset="0"/>
              </a:rPr>
              <a:t>МКДОУ д/с комбинированного вида №6</a:t>
            </a:r>
          </a:p>
          <a:p>
            <a:pPr marL="45720" indent="0" algn="ctr">
              <a:buNone/>
            </a:pPr>
            <a:r>
              <a:rPr lang="ru-RU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 Light" pitchFamily="34" charset="0"/>
              </a:rPr>
              <a:t>«Выполняем вкусную артикуляционную гимнастику дома»</a:t>
            </a:r>
            <a:endParaRPr lang="ru-RU" sz="39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 Light" pitchFamily="34" charset="0"/>
            </a:endParaRPr>
          </a:p>
        </p:txBody>
      </p:sp>
      <p:pic>
        <p:nvPicPr>
          <p:cNvPr id="10245" name="Picture 5" descr="C:\Users\dns\Desktop\5da6206cec9855d5571fd0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20888"/>
            <a:ext cx="3406378" cy="297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2775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8869" y="244790"/>
            <a:ext cx="7292280" cy="10801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«Кто дальше» 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dns\Desktop\man-athlete-doing-javelin-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6531" y="620688"/>
            <a:ext cx="2872139" cy="258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un9-36.userapi.com/impf/eLQ8IGFPvHc-dMWC-oOKnGMfmvFt3EGP_ULz3A/AJ3Riq6Doao.jpg?size=960x1280&amp;quality=96&amp;proxy=1&amp;sign=ac4fbb21ff7cc7f929daa83793d86149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39" t="30612" r="9726" b="28572"/>
          <a:stretch/>
        </p:blipFill>
        <p:spPr bwMode="auto">
          <a:xfrm>
            <a:off x="1079610" y="2492896"/>
            <a:ext cx="5396509" cy="3588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1" y="1196752"/>
            <a:ext cx="64766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Предлагаем ребенку кто из вас дальше сплюнет с языка изюминку, семечку и т.д.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408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988840"/>
            <a:ext cx="85997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родители,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надеюсь моя информация была вам полезна.</a:t>
            </a:r>
          </a:p>
          <a:p>
            <a:pPr algn="ctr"/>
            <a:endParaRPr lang="ru-RU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17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640960" cy="1440160"/>
          </a:xfrm>
        </p:spPr>
        <p:txBody>
          <a:bodyPr>
            <a:normAutofit fontScale="70000" lnSpcReduction="20000"/>
          </a:bodyPr>
          <a:lstStyle/>
          <a:p>
            <a:pPr marL="45720" indent="0" algn="ctr">
              <a:buNone/>
            </a:pPr>
            <a:r>
              <a:rPr lang="ru-RU" b="1" dirty="0" smtClean="0"/>
              <a:t>             </a:t>
            </a:r>
          </a:p>
          <a:p>
            <a:pPr marL="45720" indent="0" algn="ctr">
              <a:buNone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Здравствуйте, уважаемые родители! 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" indent="0" algn="ctr">
              <a:buNone/>
            </a:pPr>
            <a:endParaRPr lang="ru-RU" sz="3000" b="1" dirty="0" smtClean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076" name="Picture 4" descr="https://clever-h.ru/wp-content/uploads/2017/04/re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40968"/>
            <a:ext cx="6120680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ohudete.ru/wp-content/uploads/2018/10/kakie-sladosti-mozhno-est-pri-pohudenii2-1024x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063" b="97500" l="6348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09120"/>
            <a:ext cx="2952328" cy="184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268760"/>
            <a:ext cx="90364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Сегодня мы научимся с вами как делать артикуляционную гимнастику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с детьми не только интересно, но и вкусно</a:t>
            </a:r>
            <a:r>
              <a:rPr lang="ru-RU" sz="2000" dirty="0" smtClean="0">
                <a:solidFill>
                  <a:srgbClr val="0070C0"/>
                </a:solidFill>
              </a:rPr>
              <a:t>.</a:t>
            </a:r>
          </a:p>
          <a:p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388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777" y="253802"/>
            <a:ext cx="898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«Силач»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/>
        </p:nvSpPr>
        <p:spPr>
          <a:xfrm>
            <a:off x="1315745" y="2857500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  <p:pic>
        <p:nvPicPr>
          <p:cNvPr id="1026" name="Picture 2" descr="https://sun9-26.userapi.com/impf/VA8EO25ddeeJkQpLAYWLahX7V0B-Krh7zSYWzA/_3MYq1kkFgo.jpg?size=2477x968&amp;quality=96&amp;proxy=1&amp;sign=67f3d53226fb9f8b523c9af12ac1eba1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3333" y="1984844"/>
            <a:ext cx="3256819" cy="1272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70.userapi.com/impf/vNY3zC7Gi63jht1GZZRqkw5cuExtJw288apdTA/Ogr55htYJxw.jpg?size=955x698&amp;quality=96&amp;proxy=1&amp;sign=4dfb7a9ecfb7a5c06974d2c2d28d98f2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78" r="2833"/>
          <a:stretch/>
        </p:blipFill>
        <p:spPr bwMode="auto">
          <a:xfrm>
            <a:off x="3395779" y="3566267"/>
            <a:ext cx="2256342" cy="18124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22.userapi.com/impf/y-kWCQmZ8xGTGKcCIwVLLd-jOEuwm7_LQCKZYg/EZY3L3xThcg.jpg?size=1109x542&amp;quality=96&amp;proxy=1&amp;sign=f97912863bead0e7f7ed28837ae837db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368" y="3843287"/>
            <a:ext cx="2946748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sun9-23.userapi.com/impf/iKPt7P_LSzzZasH3bFFslWNKh-oD7zsClnLgbQ/yCfTTA0Y9RI.jpg?size=960x1280&amp;quality=96&amp;proxy=1&amp;sign=2a146e9c377df2bb42bd5ac222e41b53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81" t="41304" b="10122"/>
          <a:stretch/>
        </p:blipFill>
        <p:spPr bwMode="auto">
          <a:xfrm>
            <a:off x="6228184" y="3618506"/>
            <a:ext cx="2448272" cy="1765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sun9-24.userapi.com/impf/LV4FAKNWqiIDKf3q1rvKwtdPb3WNknkr6ETG8Q/K13eeb0gDT8.jpg?size=960x1280&amp;quality=96&amp;proxy=1&amp;sign=683ad6bd41df8531ca40985ed3f50922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4" t="30253" r="33553" b="32268"/>
          <a:stretch/>
        </p:blipFill>
        <p:spPr bwMode="auto">
          <a:xfrm>
            <a:off x="242406" y="1950242"/>
            <a:ext cx="1960216" cy="1599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6" descr="https://sun9-61.userapi.com/impf/DnZWo_ZedF1_Ze6yXvV_qOlsF-8GZuqy_xJSdw/X1sszEF8S-Q.jpg?size=2560x1920&amp;quality=96&amp;proxy=1&amp;sign=e60a57919f815d38dd0b4dd7fdc8c724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27" t="17792" b="12602"/>
          <a:stretch/>
        </p:blipFill>
        <p:spPr bwMode="auto">
          <a:xfrm>
            <a:off x="6460666" y="1763680"/>
            <a:ext cx="2215790" cy="1636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137" y="1109583"/>
            <a:ext cx="7993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1. Предлагаем ребенку побыть «силачом и удержать вкусняшку на языке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634" y="5713581"/>
            <a:ext cx="272790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2</a:t>
            </a:r>
            <a:r>
              <a:rPr lang="ru-RU" b="1" dirty="0" smtClean="0">
                <a:solidFill>
                  <a:srgbClr val="0070C0"/>
                </a:solidFill>
              </a:rPr>
              <a:t>. </a:t>
            </a:r>
            <a:r>
              <a:rPr lang="ru-RU" sz="1400" b="1" dirty="0" smtClean="0">
                <a:solidFill>
                  <a:srgbClr val="0070C0"/>
                </a:solidFill>
              </a:rPr>
              <a:t>Просим удержать между губами и носом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3711" y="5605860"/>
            <a:ext cx="27155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3.Просим удержать 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за верхними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зубами или нижними зубами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85908" y="5713581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4.Просим держать губами</a:t>
            </a:r>
          </a:p>
          <a:p>
            <a:r>
              <a:rPr lang="ru-RU" sz="1400" b="1" dirty="0">
                <a:solidFill>
                  <a:srgbClr val="0070C0"/>
                </a:solidFill>
              </a:rPr>
              <a:t>к</a:t>
            </a:r>
            <a:r>
              <a:rPr lang="ru-RU" sz="1400" b="1" dirty="0" smtClean="0">
                <a:solidFill>
                  <a:srgbClr val="0070C0"/>
                </a:solidFill>
              </a:rPr>
              <a:t>репко, а сами тянем</a:t>
            </a:r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1032" name="Picture 8" descr="https://irnsca.com/wp-content/uploads/2018/06/202eb50beee3e21720b4182e6cb940c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4202" y="113433"/>
            <a:ext cx="1341887" cy="16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904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539552" y="332656"/>
            <a:ext cx="8280920" cy="216024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«Бусинка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/>
        </p:nvSpPr>
        <p:spPr>
          <a:xfrm>
            <a:off x="1315745" y="2857500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5263" y="3008313"/>
            <a:ext cx="651668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/>
        </p:nvSpPr>
        <p:spPr>
          <a:xfrm>
            <a:off x="1468145" y="3009900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7663" y="3160713"/>
            <a:ext cx="651668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0063" y="3313113"/>
            <a:ext cx="651668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2463" y="3465513"/>
            <a:ext cx="651668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img2.freepng.ru/20180302/dqe/kisspng-vitamin-a-clip-art-creative-color-ball-5a98f29db3a186.98944309151997302173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8854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1011" y="-12587"/>
            <a:ext cx="1442633" cy="153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7" y="1484784"/>
            <a:ext cx="8496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Передвигаем конфету, виноградину по зубочистке кончиком языка,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в</a:t>
            </a:r>
            <a:r>
              <a:rPr lang="ru-RU" b="1" dirty="0" smtClean="0">
                <a:solidFill>
                  <a:srgbClr val="0070C0"/>
                </a:solidFill>
              </a:rPr>
              <a:t>верх-вниз, вправо- влево.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2" name="Picture 4" descr="https://sun9-42.userapi.com/impf/vxyFRLBfgjV1W31LIIWpWWVLCJCF3Sev0lKUbQ/Rj4ZI5lfdhQ.jpg?size=960x1280&amp;quality=96&amp;proxy=1&amp;sign=521f489e674ac6d4a81779fefdffa6c9&amp;type=albu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09" t="45651" r="15514" b="23958"/>
          <a:stretch/>
        </p:blipFill>
        <p:spPr bwMode="auto">
          <a:xfrm>
            <a:off x="323528" y="3052439"/>
            <a:ext cx="4480391" cy="2802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30.userapi.com/impf/mr_XUElPUXsd90f7yfNmYBkMXu29QeSoojm3tA/ROrflEqGXLQ.jpg?size=960x1280&amp;quality=96&amp;proxy=1&amp;sign=1a6f0b24d9e9fd275fbd7e4fb2bc8ec2&amp;type=albu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34" t="30448" r="22424" b="40864"/>
          <a:stretch/>
        </p:blipFill>
        <p:spPr bwMode="auto">
          <a:xfrm>
            <a:off x="5180806" y="3087689"/>
            <a:ext cx="3613410" cy="2767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479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8243754" cy="208823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3.«Сладкий футбол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4" name="Picture 8" descr="C:\Users\dns\Desktop\s1200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9050" y="-9922"/>
            <a:ext cx="1728192" cy="199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988588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Играем в футбол, перекатываем из одной щеки в другую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какую-нибудь крупную вкусняшку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106" name="Picture 10" descr="https://sun9-51.userapi.com/impf/nVcqfZWb7QAKPgADmjnGbNFjwvzkgHkBPsdIoA/JH057OHdE74.jpg?size=960x1280&amp;quality=96&amp;proxy=1&amp;sign=2153f4717ba533287af1fa892c034725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70" t="21661" r="16222" b="43031"/>
          <a:stretch/>
        </p:blipFill>
        <p:spPr bwMode="auto">
          <a:xfrm>
            <a:off x="470220" y="1979489"/>
            <a:ext cx="3489712" cy="23367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sun9-54.userapi.com/impf/_aiWPnhuRyeWh4PkYG0HDGtaJX6NkF5KahHong/PaaKEX7P6TM.jpg?size=960x1280&amp;quality=96&amp;proxy=1&amp;sign=f2d50ea6f150df7111330003b3ca16ea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82" t="34393" r="18770" b="35867"/>
          <a:stretch/>
        </p:blipFill>
        <p:spPr bwMode="auto">
          <a:xfrm>
            <a:off x="4865404" y="1968453"/>
            <a:ext cx="3519101" cy="2252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clipart-db.ru/file_content/rastr/sugar-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275" y="4316212"/>
            <a:ext cx="2047510" cy="239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C:\Users\dns\Desktop\Walnut_-Isolated-on-what-background-ю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4293" y="4221088"/>
            <a:ext cx="238535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C:\Users\dns\Desktop\Grap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5" y="4077072"/>
            <a:ext cx="3672409" cy="275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761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320462"/>
            <a:ext cx="8389440" cy="158417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«Вкусное варенье»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1315745" y="2857500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/>
        </p:nvSpPr>
        <p:spPr>
          <a:xfrm>
            <a:off x="971600" y="2574036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651668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196752"/>
            <a:ext cx="67486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Облизываем варенье или другой продукт с блюдца, с печенья, сухаря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5122" name="Picture 2" descr="http://pngimg.com/uploads/jam/jam_PNG9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925944" y="1052736"/>
            <a:ext cx="5778265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pngimg.com/uploads/jam/jam_PNG9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052736"/>
            <a:ext cx="1764911" cy="156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64.userapi.com/impf/Yup_IngFM6XZV3TdBMHTB0UULEWw_gad5-8igw/D81Axpjgy8M.jpg?size=960x1280&amp;quality=96&amp;proxy=1&amp;sign=441e22d5fa222d239e9bed27c0531a05&amp;type=albu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73" t="14921" r="18707" b="34459"/>
          <a:stretch/>
        </p:blipFill>
        <p:spPr bwMode="auto">
          <a:xfrm>
            <a:off x="2291732" y="2420888"/>
            <a:ext cx="4144777" cy="3888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1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25186" y="188640"/>
            <a:ext cx="6799142" cy="9361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5.«Дотянись!»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2863" y="2855913"/>
            <a:ext cx="651668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s://sun9-48.userapi.com/impf/bk6fAXOIYvOdWpxvt9t-OkZXmGQy9chAkAoMbw/s-UWxFZeARE.jpg?size=960x1280&amp;quality=96&amp;proxy=1&amp;sign=3db34c9ff3ac576b1f8c4a6be87fc6f9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65" t="27291" b="29492"/>
          <a:stretch/>
        </p:blipFill>
        <p:spPr bwMode="auto">
          <a:xfrm>
            <a:off x="967577" y="2219539"/>
            <a:ext cx="2775809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4.userapi.com/impf/cj7AVCQDyKKSEBRvegnR_js6SoXW2I9HMNMFGw/GbwJPyDjwGw.jpg?size=960x1280&amp;quality=96&amp;proxy=1&amp;sign=96d7eaa12e32f8da0b583a4b861c3f19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09" t="19887" r="11077" b="40056"/>
          <a:stretch/>
        </p:blipFill>
        <p:spPr bwMode="auto">
          <a:xfrm>
            <a:off x="4782448" y="2106518"/>
            <a:ext cx="3080644" cy="2098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un9-71.userapi.com/impf/nAL17x-mis6QHKHzs_vb9_Hnp-C0hAApiqlWSA/essWM-9u81I.jpg?size=960x1280&amp;quality=96&amp;proxy=1&amp;sign=fb7f7c3b1dc5190b6450aa087728d78f&amp;type=albu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56" t="33163" r="11518" b="37539"/>
          <a:stretch/>
        </p:blipFill>
        <p:spPr bwMode="auto">
          <a:xfrm>
            <a:off x="849314" y="4293096"/>
            <a:ext cx="3012336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980728"/>
            <a:ext cx="768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Просим ребенка дотянуться языком </a:t>
            </a:r>
          </a:p>
          <a:p>
            <a:r>
              <a:rPr lang="ru-RU" dirty="0">
                <a:solidFill>
                  <a:srgbClr val="0070C0"/>
                </a:solidFill>
              </a:rPr>
              <a:t>д</a:t>
            </a:r>
            <a:r>
              <a:rPr lang="ru-RU" dirty="0" smtClean="0">
                <a:solidFill>
                  <a:srgbClr val="0070C0"/>
                </a:solidFill>
              </a:rPr>
              <a:t>о конфеты, при этом передвигаем конфету, чтобы язык поднимался вверх-вниз, затем из стороны в сторону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152" name="Picture 8" descr="https://sun9-6.userapi.com/impf/8tyGf7h0_jx4wDa9rrfK66FVTNGPe8a_S7_oGg/qvYwWlEogKE.jpg?size=960x1280&amp;quality=96&amp;proxy=1&amp;sign=c07a066dda9c1cab8a4a4a07959f0981&amp;type=albu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70" t="28279" r="14071" b="44815"/>
          <a:stretch/>
        </p:blipFill>
        <p:spPr bwMode="auto">
          <a:xfrm>
            <a:off x="4474785" y="4293096"/>
            <a:ext cx="3618045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dns\Desktop\ма-ьчики-и-евушки-е-ают-тренировки-7376445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0"/>
            <a:ext cx="1315226" cy="264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32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39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«Рыбалка»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dns\Desktop\31651449-illustration-of-cartoon-boy-fish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84784"/>
            <a:ext cx="2061722" cy="293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465205"/>
            <a:ext cx="6645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А теперь ребенок становится рыбаком, ловит кончиком языка крошки с тарелки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7173" name="Picture 5" descr="https://sun9-17.userapi.com/impf/9bEV9nay5K2M-Q1kOwDD0IQ8CPClkRE88NQykA/XuC4pYK0LJk.jpg?size=1665x1317&amp;quality=96&amp;proxy=1&amp;sign=283ef57ab01afafb64261c69c924a46e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21" t="5362" r="-3819" b="27559"/>
          <a:stretch/>
        </p:blipFill>
        <p:spPr bwMode="auto">
          <a:xfrm>
            <a:off x="689941" y="2847617"/>
            <a:ext cx="6217921" cy="3574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329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260648"/>
            <a:ext cx="7292280" cy="10801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«Счетовод»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sun9-38.userapi.com/impf/43TUHk2_uQHjUEFga5vPMLC-P5FYhf_eV3xJ1w/xNfAV1S5PB0.jpg?size=1258x864&amp;quality=96&amp;proxy=1&amp;sign=214f7656abc9d0f2c58c04ce2e42a6ca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31" t="8029" r="13194" b="13680"/>
          <a:stretch/>
        </p:blipFill>
        <p:spPr bwMode="auto">
          <a:xfrm>
            <a:off x="755577" y="2238008"/>
            <a:ext cx="5328592" cy="3655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196752"/>
            <a:ext cx="7559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Ребенок считает языком сколько ребрышек у печенья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8194" name="Picture 2" descr="C:\Users\dns\Desktop\ment_arifm_2018_08_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672" y="2780927"/>
            <a:ext cx="2952328" cy="209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348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5431</TotalTime>
  <Words>229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Подготовила: учитель-логопед Кожич Татьяна Николаевна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Master</cp:lastModifiedBy>
  <cp:revision>35</cp:revision>
  <dcterms:created xsi:type="dcterms:W3CDTF">2020-10-25T12:32:22Z</dcterms:created>
  <dcterms:modified xsi:type="dcterms:W3CDTF">2022-11-08T10:04:00Z</dcterms:modified>
</cp:coreProperties>
</file>