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D009-C7F0-47C6-B4C2-05A2D37C5B05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0F0D-1F6C-4108-993D-FB0424528E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D009-C7F0-47C6-B4C2-05A2D37C5B05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0F0D-1F6C-4108-993D-FB0424528E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D009-C7F0-47C6-B4C2-05A2D37C5B05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0F0D-1F6C-4108-993D-FB0424528E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D009-C7F0-47C6-B4C2-05A2D37C5B05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0F0D-1F6C-4108-993D-FB0424528E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D009-C7F0-47C6-B4C2-05A2D37C5B05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0F0D-1F6C-4108-993D-FB0424528E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D009-C7F0-47C6-B4C2-05A2D37C5B05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0F0D-1F6C-4108-993D-FB0424528E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D009-C7F0-47C6-B4C2-05A2D37C5B05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0F0D-1F6C-4108-993D-FB0424528E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D009-C7F0-47C6-B4C2-05A2D37C5B05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0F0D-1F6C-4108-993D-FB0424528E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D009-C7F0-47C6-B4C2-05A2D37C5B05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0F0D-1F6C-4108-993D-FB0424528E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D009-C7F0-47C6-B4C2-05A2D37C5B05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0F0D-1F6C-4108-993D-FB0424528E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D009-C7F0-47C6-B4C2-05A2D37C5B05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0F0D-1F6C-4108-993D-FB0424528E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6D009-C7F0-47C6-B4C2-05A2D37C5B05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0F0D-1F6C-4108-993D-FB0424528E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92696"/>
            <a:ext cx="8071048" cy="173617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    МКДОУ комбинированного вида № 6   </a:t>
            </a:r>
            <a:br>
              <a:rPr lang="ru-RU" sz="3100" dirty="0" smtClean="0"/>
            </a:br>
            <a:r>
              <a:rPr lang="ru-RU" sz="3100" dirty="0" smtClean="0"/>
              <a:t>газета для детей и любознательных родителей</a:t>
            </a:r>
            <a:br>
              <a:rPr lang="ru-RU" sz="3100" dirty="0" smtClean="0"/>
            </a:br>
            <a:r>
              <a:rPr lang="ru-RU" sz="3100" dirty="0" smtClean="0"/>
              <a:t>сентябрь 2022г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Группа капелька эмблем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878687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Табличка «Добро пожаловать в наш детский сад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71612"/>
            <a:ext cx="8786874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Юнина Наталья Александровна — СП &quot;Детский сад № 13&quot; ГБОУ СОШ № 9 г.о.  Октябрьс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Юнина Наталья Александровна — СП &quot;Детский сад № 13&quot; ГБОУ СОШ № 9 г.о.  Октябрьс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Давайте познакомимся! | Образовательная социальная се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160338"/>
            <a:ext cx="5472608" cy="1900510"/>
          </a:xfrm>
          <a:prstGeom prst="rect">
            <a:avLst/>
          </a:prstGeom>
          <a:noFill/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7975" y="604682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http://uzlovaya6.russia-sad.ru/upload/photo/13-04-20/308_16_59_53_KU7l-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612" y="2242218"/>
            <a:ext cx="1008112" cy="142808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863588" y="3670300"/>
            <a:ext cx="15121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/>
              <a:t>Воспитатель </a:t>
            </a:r>
          </a:p>
          <a:p>
            <a:r>
              <a:rPr lang="ru-RU" sz="1050" dirty="0"/>
              <a:t>Елена Валентиновна</a:t>
            </a:r>
          </a:p>
          <a:p>
            <a:r>
              <a:rPr lang="ru-RU" sz="1050" dirty="0"/>
              <a:t> Бецких</a:t>
            </a:r>
          </a:p>
          <a:p>
            <a:r>
              <a:rPr lang="ru-RU" sz="1050" dirty="0"/>
              <a:t>89207578359</a:t>
            </a:r>
          </a:p>
        </p:txBody>
      </p:sp>
      <p:pic>
        <p:nvPicPr>
          <p:cNvPr id="9" name="Рисунок 8" descr="iзуля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35896" y="2242218"/>
            <a:ext cx="1057275" cy="14097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64433" y="3701106"/>
            <a:ext cx="1800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/>
              <a:t>Помощник воспитателя</a:t>
            </a:r>
          </a:p>
          <a:p>
            <a:r>
              <a:rPr lang="ru-RU" sz="1050" dirty="0" err="1"/>
              <a:t>Зульфия</a:t>
            </a:r>
            <a:r>
              <a:rPr lang="ru-RU" sz="1050" dirty="0"/>
              <a:t> Александровна </a:t>
            </a:r>
          </a:p>
          <a:p>
            <a:r>
              <a:rPr lang="ru-RU" sz="1050" dirty="0"/>
              <a:t>Воронова</a:t>
            </a:r>
          </a:p>
          <a:p>
            <a:r>
              <a:rPr lang="ru-RU" sz="1050" dirty="0"/>
              <a:t>89531876696</a:t>
            </a:r>
          </a:p>
        </p:txBody>
      </p:sp>
      <p:pic>
        <p:nvPicPr>
          <p:cNvPr id="11" name="Рисунок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775" y="2242218"/>
            <a:ext cx="1047750" cy="15716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084168" y="3791195"/>
            <a:ext cx="19619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/>
              <a:t>Музыкальный руководитель</a:t>
            </a:r>
          </a:p>
          <a:p>
            <a:r>
              <a:rPr lang="ru-RU" sz="1050" dirty="0"/>
              <a:t>Ирина Александровна </a:t>
            </a:r>
          </a:p>
          <a:p>
            <a:r>
              <a:rPr lang="ru-RU" sz="1050" dirty="0" err="1"/>
              <a:t>Удачина</a:t>
            </a:r>
            <a:endParaRPr lang="ru-RU" sz="1050" dirty="0"/>
          </a:p>
          <a:p>
            <a:r>
              <a:rPr lang="ru-RU" sz="1050" dirty="0"/>
              <a:t>89534415613</a:t>
            </a:r>
          </a:p>
        </p:txBody>
      </p:sp>
      <p:pic>
        <p:nvPicPr>
          <p:cNvPr id="13" name="Рисунок 1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66" y="4408964"/>
            <a:ext cx="1047750" cy="1571625"/>
          </a:xfrm>
          <a:prstGeom prst="rect">
            <a:avLst/>
          </a:prstGeom>
        </p:spPr>
      </p:pic>
      <p:pic>
        <p:nvPicPr>
          <p:cNvPr id="14" name="Рисунок 1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5" y="4439770"/>
            <a:ext cx="1057275" cy="1585595"/>
          </a:xfrm>
          <a:prstGeom prst="rect">
            <a:avLst/>
          </a:prstGeom>
        </p:spPr>
      </p:pic>
      <p:pic>
        <p:nvPicPr>
          <p:cNvPr id="15" name="Рисунок 14" descr="i2.jp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143625" y="4489926"/>
            <a:ext cx="1162050" cy="14097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46929" y="6025365"/>
            <a:ext cx="15288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/>
              <a:t>Заведующий </a:t>
            </a:r>
          </a:p>
          <a:p>
            <a:r>
              <a:rPr lang="ru-RU" sz="1050" dirty="0"/>
              <a:t>Людмила Григорьевна </a:t>
            </a:r>
          </a:p>
          <a:p>
            <a:r>
              <a:rPr lang="ru-RU" sz="1050" dirty="0"/>
              <a:t>Молчанова</a:t>
            </a:r>
          </a:p>
          <a:p>
            <a:r>
              <a:rPr lang="ru-RU" sz="1050" dirty="0"/>
              <a:t>89611471786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55876" y="6046820"/>
            <a:ext cx="1800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/>
              <a:t>Методист</a:t>
            </a:r>
          </a:p>
          <a:p>
            <a:r>
              <a:rPr lang="ru-RU" sz="1050" dirty="0"/>
              <a:t>Оксана Владимировна Голополосова</a:t>
            </a:r>
          </a:p>
          <a:p>
            <a:r>
              <a:rPr lang="ru-RU" sz="1050" dirty="0"/>
              <a:t>89056245714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84168" y="6003502"/>
            <a:ext cx="15841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/>
              <a:t>Медсестра </a:t>
            </a:r>
          </a:p>
          <a:p>
            <a:r>
              <a:rPr lang="ru-RU" sz="1050" dirty="0"/>
              <a:t>Алла Васильевна</a:t>
            </a:r>
          </a:p>
          <a:p>
            <a:r>
              <a:rPr lang="ru-RU" sz="1050" dirty="0" err="1"/>
              <a:t>Махмутова</a:t>
            </a:r>
            <a:endParaRPr lang="ru-RU" sz="1050" dirty="0"/>
          </a:p>
          <a:p>
            <a:r>
              <a:rPr lang="ru-RU" sz="1050" dirty="0"/>
              <a:t>89539576122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.mycdn.me/i?r=AyH4iRPQ2q0otWIFepML2LxRyVChfCBQ0WNbF_fxm4LP_Q&amp;dpr=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14290"/>
            <a:ext cx="6357982" cy="63579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.mycdn.me/i?r=AyH4iRPQ2q0otWIFepML2LxR9be1msvL19aAZo6rk_GcpA&amp;dpr=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57166"/>
            <a:ext cx="5851218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Юнина Наталья Александровна — СП &quot;Детский сад № 13&quot; ГБОУ СОШ № 9 г.о.  Октябрьс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 descr="https://i.mycdn.me/i?r=AyH4iRPQ2q0otWIFepML2LxR4gFSuP0Q6ZevOZ8wsfH_aw&amp;dpr=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28"/>
            <a:ext cx="5786446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i.mycdn.me/i?r=AyH4iRPQ2q0otWIFepML2LxR4gFSuP0Q6ZevOZ8wsfH_aw&amp;dpr=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442" y="438128"/>
            <a:ext cx="5786446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i.mycdn.me/i?r=AyH4iRPQ2q0otWIFepML2LxR4gFSuP0Q6ZevOZ8wsfH_aw&amp;dpr=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7842" y="590528"/>
            <a:ext cx="5786446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39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МКДОУ комбинированного вида № 6    газета для детей и любознательных родителей сентябрь 2022г     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МКДОУ комбинированного вида №6 ежемесячная газета для детей и заботливых родителей</dc:title>
  <dc:creator>пользователь</dc:creator>
  <cp:lastModifiedBy>mk dou 6</cp:lastModifiedBy>
  <cp:revision>15</cp:revision>
  <dcterms:created xsi:type="dcterms:W3CDTF">2022-09-24T11:38:01Z</dcterms:created>
  <dcterms:modified xsi:type="dcterms:W3CDTF">2022-10-11T11:42:35Z</dcterms:modified>
</cp:coreProperties>
</file>