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1" r:id="rId3"/>
    <p:sldId id="265" r:id="rId4"/>
    <p:sldId id="262" r:id="rId5"/>
    <p:sldId id="257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530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0DD56-CB26-4ADC-AF2D-D2C81ED96EA0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19D4-4F83-48D5-A193-829A62CC6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49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819D4-4F83-48D5-A193-829A62CC68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1D3152-0AAB-4B43-B06A-89070D232931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99086F-D10B-4164-840D-11AE64E3A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2.static1-sima-land.com/items/3259366/2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500090"/>
            <a:ext cx="9429784" cy="77867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0002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МКДОУ детский сад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комбинированного вида №6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группа «Капельки»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857496"/>
            <a:ext cx="7786742" cy="1571636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Газета для </a:t>
            </a:r>
            <a:r>
              <a:rPr lang="ru-RU" sz="4800" smtClean="0">
                <a:solidFill>
                  <a:schemeClr val="bg1"/>
                </a:solidFill>
              </a:rPr>
              <a:t>детей и любознательных </a:t>
            </a:r>
            <a:r>
              <a:rPr lang="ru-RU" sz="4800" dirty="0" smtClean="0">
                <a:solidFill>
                  <a:schemeClr val="bg1"/>
                </a:solidFill>
              </a:rPr>
              <a:t>родителей</a:t>
            </a:r>
            <a:endParaRPr lang="ru-RU" sz="4800" dirty="0">
              <a:solidFill>
                <a:schemeClr val="bg1"/>
              </a:solidFill>
            </a:endParaRPr>
          </a:p>
          <a:p>
            <a:r>
              <a:rPr lang="ru-RU" sz="4800" dirty="0" smtClean="0">
                <a:solidFill>
                  <a:schemeClr val="bg1"/>
                </a:solidFill>
              </a:rPr>
              <a:t>ДЕКАБРЬ 2022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ользователь\OneDrive\Desktop\на прогулку\gsFtiRYfk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3" y="214290"/>
            <a:ext cx="4594295" cy="6500834"/>
          </a:xfrm>
          <a:prstGeom prst="rect">
            <a:avLst/>
          </a:prstGeom>
          <a:noFill/>
        </p:spPr>
      </p:pic>
      <p:pic>
        <p:nvPicPr>
          <p:cNvPr id="4" name="Picture 2" descr="C:\Users\dhf\Desktop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0740" y="0"/>
            <a:ext cx="4803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062" y="179390"/>
            <a:ext cx="4554466" cy="66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пользователь\OneDrive\Desktop\на прогулку\QIZdlbvojJ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9391"/>
            <a:ext cx="4795534" cy="6678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963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ользователь\OneDrive\Desktop\на прогулку\pIMgawaef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74" y="260647"/>
            <a:ext cx="4579333" cy="6476847"/>
          </a:xfrm>
          <a:prstGeom prst="rect">
            <a:avLst/>
          </a:prstGeom>
          <a:noFill/>
        </p:spPr>
      </p:pic>
      <p:pic>
        <p:nvPicPr>
          <p:cNvPr id="4" name="Picture 2" descr="C:\Users\пользователь\OneDrive\Desktop\на прогулку\LFzOOGb6Qv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669" y="260648"/>
            <a:ext cx="4579331" cy="6476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OneDrive\Desktop\на прогулку\WRMAmM98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52"/>
            <a:ext cx="3071834" cy="4070226"/>
          </a:xfrm>
          <a:prstGeom prst="rect">
            <a:avLst/>
          </a:prstGeom>
          <a:noFill/>
        </p:spPr>
      </p:pic>
      <p:pic>
        <p:nvPicPr>
          <p:cNvPr id="3" name="Picture 2" descr="C:\Users\пользователь\OneDrive\Desktop\на прогулку\Y9I3YbZ7f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878">
            <a:off x="5445462" y="1912697"/>
            <a:ext cx="3223433" cy="455966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3130">
            <a:off x="441845" y="1879120"/>
            <a:ext cx="3275653" cy="463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hf\Desktop\5dc3ad2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5" y="0"/>
            <a:ext cx="9121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f\Desktop\H4TPNEL7KiQK_1200x0_AybP2us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23"/>
            <a:ext cx="4788024" cy="67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hf\Desktop\правила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523"/>
            <a:ext cx="4464050" cy="68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246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persmeh.ru/wp-content/uploads/4/c/9/4c91e4c174350ad371812eaddec79e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405"/>
            <a:ext cx="9123287" cy="67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218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12</Words>
  <Application>Microsoft Office PowerPoint</Application>
  <PresentationFormat>Экран (4:3)</PresentationFormat>
  <Paragraphs>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МКДОУ детский сад  комбинированного вида №6 группа «Капельки»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2022-12-10T18:09:06Z</dcterms:created>
  <dcterms:modified xsi:type="dcterms:W3CDTF">2022-12-22T14:49:24Z</dcterms:modified>
</cp:coreProperties>
</file>