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2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9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3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2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7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3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5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1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5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7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4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85017-2D1D-4D0A-865B-BCA008F307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31A8-727E-448B-824D-06D6DA10C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1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250270" cy="698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056784" cy="2808312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МКДОУ комбинированного вида № 6   </a:t>
            </a:r>
            <a:br>
              <a:rPr lang="ru-RU" sz="3200" b="1" i="1" dirty="0" smtClean="0"/>
            </a:br>
            <a:r>
              <a:rPr lang="ru-RU" sz="3200" b="1" i="1" dirty="0" smtClean="0"/>
              <a:t>газета для детей и любознательных родителей</a:t>
            </a:r>
            <a:br>
              <a:rPr lang="ru-RU" sz="3200" b="1" i="1" dirty="0" smtClean="0"/>
            </a:br>
            <a:r>
              <a:rPr lang="ru-RU" sz="3200" b="1" i="1" dirty="0" smtClean="0"/>
              <a:t>    март 2023г</a:t>
            </a:r>
            <a:r>
              <a:rPr lang="ru-RU" sz="3200" b="1" i="1" dirty="0" smtClean="0"/>
              <a:t>.</a:t>
            </a:r>
            <a:br>
              <a:rPr lang="ru-RU" sz="3200" b="1" i="1" dirty="0" smtClean="0"/>
            </a:br>
            <a:r>
              <a:rPr lang="ru-RU" sz="3200" b="1" i="1" dirty="0" smtClean="0"/>
              <a:t>Младшая группа «Капельки»</a:t>
            </a:r>
            <a:endParaRPr lang="ru-RU" sz="3200" b="1" i="1" dirty="0"/>
          </a:p>
        </p:txBody>
      </p:sp>
      <p:sp>
        <p:nvSpPr>
          <p:cNvPr id="4" name="AutoShape 2" descr="C:\Users\dhf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dhf\Desktop\i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5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523a50faf85b2c65597d35e3127e59e5182c288f-89910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836712"/>
            <a:ext cx="52565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В этом выпуске: </a:t>
            </a:r>
            <a:endParaRPr lang="ru-RU" sz="2800" i="1" dirty="0" smtClean="0"/>
          </a:p>
          <a:p>
            <a:r>
              <a:rPr lang="ru-RU" dirty="0"/>
              <a:t>«Календарь памятных дат» </a:t>
            </a:r>
            <a:r>
              <a:rPr lang="ru-RU" dirty="0" smtClean="0"/>
              <a:t>        </a:t>
            </a:r>
          </a:p>
          <a:p>
            <a:r>
              <a:rPr lang="ru-RU" dirty="0"/>
              <a:t>«Навигатор для современных родителей» Полезные мультсериалы для дошкольников </a:t>
            </a:r>
            <a:r>
              <a:rPr lang="ru-RU" dirty="0" smtClean="0"/>
              <a:t>.</a:t>
            </a:r>
          </a:p>
          <a:p>
            <a:r>
              <a:rPr lang="ru-RU" dirty="0"/>
              <a:t>«Специалисты советуют» </a:t>
            </a:r>
            <a:r>
              <a:rPr lang="ru-RU" dirty="0" smtClean="0"/>
              <a:t>                               5 </a:t>
            </a:r>
            <a:r>
              <a:rPr lang="ru-RU" dirty="0"/>
              <a:t>способов провести время с ребёнком, если у вас всего 20 свободных минут </a:t>
            </a:r>
            <a:r>
              <a:rPr lang="ru-RU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1315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9b6cc8d5d60732cd5ef2ff3055a98723-535248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" y="-13443"/>
            <a:ext cx="9140092" cy="68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8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zastavki.com/pictures/1920x1080/2020Holidays___International_Womens_Day_Bouquet_of_red_tulips_and_a_gift_with_a_ribbon_for_March_8_139344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1" y="0"/>
            <a:ext cx="915398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916832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Милые женщины! Примите наши поздравления в международный женский день! Пусть будет ваше настроение Всегда цветущим, как сирень, Пусть будет жизнь прекрасна ваша, И дети счастливы всегда, Пусть дом ваш будет полной чашей, Удачи, Счастья, И добра!!! </a:t>
            </a:r>
          </a:p>
        </p:txBody>
      </p:sp>
    </p:spTree>
    <p:extLst>
      <p:ext uri="{BB962C8B-B14F-4D97-AF65-F5344CB8AC3E}">
        <p14:creationId xmlns:p14="http://schemas.microsoft.com/office/powerpoint/2010/main" val="313014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34859386413a95162562188ea0aff5e5bdfce911-525702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hf\Desktop\малыши фото\8марта\20230301_101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23" y="3411270"/>
            <a:ext cx="3221489" cy="299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hf\Desktop\малыши фото\8марта\20230306_111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65" y="95662"/>
            <a:ext cx="4131207" cy="305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hf\Desktop\малыши фото\8марта\20230227_100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638">
            <a:off x="6537382" y="358911"/>
            <a:ext cx="2382172" cy="15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hf\Desktop\малыши фото\8марта\20230228_1051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6865">
            <a:off x="259710" y="350511"/>
            <a:ext cx="2151095" cy="166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hf\Desktop\малыши фото\8марта\20230227_1115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2878"/>
            <a:ext cx="1800200" cy="149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dhf\Desktop\малыши фото\8марта\20230302_0925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52878"/>
            <a:ext cx="1944216" cy="14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0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9d13a603736fe36504c22f89e887a3e09235e93a-849699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22" y="-1"/>
            <a:ext cx="93764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5427226dbd583fd1ad66aa4072d27ace8f6e200e-849740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1"/>
            <a:ext cx="7758661" cy="58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i?id=03f3bd35dafaed9199c57be11d886abdf4660f74-860702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14552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                                Полезные </a:t>
            </a:r>
            <a:r>
              <a:rPr lang="ru-RU" sz="1400" b="1" dirty="0"/>
              <a:t>мультсериалы для </a:t>
            </a:r>
            <a:r>
              <a:rPr lang="ru-RU" sz="1400" b="1" dirty="0" smtClean="0"/>
              <a:t>дошкольников</a:t>
            </a:r>
          </a:p>
          <a:p>
            <a:r>
              <a:rPr lang="ru-RU" sz="1200" dirty="0"/>
              <a:t>Детям 4‒6 лет Всемирная организация здравоохранения рекомендует смотреть телевизор полчаса</a:t>
            </a:r>
          </a:p>
          <a:p>
            <a:r>
              <a:rPr lang="ru-RU" sz="1200" dirty="0"/>
              <a:t>в день, но только самые дисциплинированные родители могут удержать дошкольников в этих рамках.</a:t>
            </a:r>
          </a:p>
          <a:p>
            <a:r>
              <a:rPr lang="ru-RU" sz="1200" dirty="0"/>
              <a:t>Дети не только смотрят мультфильмы дома, но еще и включают видео на планшете или телефоне,</a:t>
            </a:r>
          </a:p>
          <a:p>
            <a:r>
              <a:rPr lang="ru-RU" sz="1200" dirty="0"/>
              <a:t>изучают природу, цвета и формы на больших экранах в детском саду. Впрочем, полчаса в день — это</a:t>
            </a:r>
          </a:p>
          <a:p>
            <a:r>
              <a:rPr lang="ru-RU" sz="1200" dirty="0"/>
              <a:t>немало. За это время можно не только порадоваться встрече с любимыми героями, но и извлечь пользу</a:t>
            </a:r>
          </a:p>
          <a:p>
            <a:r>
              <a:rPr lang="ru-RU" sz="1200" dirty="0"/>
              <a:t>из увиденного. </a:t>
            </a:r>
            <a:endParaRPr lang="ru-RU" sz="12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Тима и Тома»  </a:t>
            </a:r>
            <a:r>
              <a:rPr lang="ru-RU" sz="2000" dirty="0" smtClean="0"/>
              <a:t>  </a:t>
            </a:r>
            <a:r>
              <a:rPr lang="ru-RU" sz="1200" dirty="0" smtClean="0"/>
              <a:t>Слоненок </a:t>
            </a:r>
            <a:r>
              <a:rPr lang="ru-RU" sz="1200" dirty="0"/>
              <a:t>Тома и </a:t>
            </a:r>
            <a:r>
              <a:rPr lang="ru-RU" sz="1200" dirty="0" err="1"/>
              <a:t>бегемотик</a:t>
            </a:r>
            <a:r>
              <a:rPr lang="ru-RU" sz="1200" dirty="0"/>
              <a:t> Тима — неразлучные друзья, живут в поселке Пряники, Героям здесь совсем не скучно — даже наоборот! Каждый день сулит новые события и заботы, с которыми Тима и Тома справляются на пару. «Сериал „Тима и Тома“ ориентирован на дошкольников — фантазеров и мечтателей, для которых мир полон приключений, а границы между хорошим и плохим пока размыты. Помочь детям найти эту грань и самостоятельно прийти к правильным решениям, но сделать это тонко, без наставлений и скучных правил — одна из основных задач сериала.</a:t>
            </a:r>
            <a:endParaRPr lang="ru-RU" sz="1200" dirty="0" smtClean="0"/>
          </a:p>
          <a:p>
            <a:r>
              <a:rPr lang="ru-RU" sz="2000" dirty="0"/>
              <a:t>«Три кота» </a:t>
            </a:r>
            <a:r>
              <a:rPr lang="ru-RU" sz="1200" dirty="0" err="1"/>
              <a:t>Компотик</a:t>
            </a:r>
            <a:r>
              <a:rPr lang="ru-RU" sz="1200" dirty="0"/>
              <a:t>, Карамелька и Коржик — трое </a:t>
            </a:r>
            <a:r>
              <a:rPr lang="ru-RU" sz="1200" dirty="0" smtClean="0"/>
              <a:t>детей котят </a:t>
            </a:r>
            <a:r>
              <a:rPr lang="ru-RU" sz="1200" dirty="0"/>
              <a:t>мамы </a:t>
            </a:r>
            <a:r>
              <a:rPr lang="ru-RU" sz="1200" dirty="0" err="1"/>
              <a:t>Кисули</a:t>
            </a:r>
            <a:r>
              <a:rPr lang="ru-RU" sz="1200" dirty="0"/>
              <a:t> и папы </a:t>
            </a:r>
            <a:r>
              <a:rPr lang="ru-RU" sz="1200" dirty="0" err="1"/>
              <a:t>Коти</a:t>
            </a:r>
            <a:r>
              <a:rPr lang="ru-RU" sz="1200" dirty="0"/>
              <a:t>. Все они и еще много разных персонажей с усами и хвостами — герои анимационного сериала, который подойдет для просмотра детям всех возрастов. Жизнь большой семьи симпатичных оранжевых кошек, которые удивительно похожи на людей, насыщена событиями: в каждой серии котята встречаются с новыми задачами, вместе учатся выходить из разных ситуаций с помощью советов родителей и своего все возрастающего жизненного опыта</a:t>
            </a:r>
            <a:r>
              <a:rPr lang="ru-RU" sz="1200" dirty="0" smtClean="0"/>
              <a:t>.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Катя и Эф. Куда-угодно-дверь» </a:t>
            </a:r>
            <a:r>
              <a:rPr lang="ru-RU" sz="1200" dirty="0"/>
              <a:t>Как плавает подводная лодка? Откуда берутся в магазинах булочки? Почему пахнут духи и кто их делает? Любознательная девочка Катя хочет все знать — и в каждой серии мультфильма отправляется в новые путешествия, знакомится с обладателями самых разных профессий и делает полезные выводы об увиденном. Вместе с Катей путешествует ее воображаемый друг Эф, розовый и довольно робкий инопланетянин. Ради подруги Эф преодолевает собственное домоседство и все свои страхи. Он знает только одно слово — «круглое», но применяет его всегда к месту</a:t>
            </a:r>
            <a:r>
              <a:rPr lang="ru-RU" sz="1200" dirty="0" smtClean="0"/>
              <a:t>.</a:t>
            </a:r>
          </a:p>
          <a:p>
            <a:r>
              <a:rPr lang="ru-RU" sz="2000" dirty="0"/>
              <a:t>«Гора самоцветов» </a:t>
            </a:r>
            <a:r>
              <a:rPr lang="ru-RU" sz="1200" dirty="0"/>
              <a:t>«Гора самоцветов» — крупнейший анимационный проект. Сейчас снято уже 76 мультфильмов — и это очень много интересной информации о культуре разных народов. Создатель этого сериала по мотивам сказок народов России — режиссер </a:t>
            </a:r>
            <a:r>
              <a:rPr lang="ru-RU" sz="1200" dirty="0" err="1"/>
              <a:t>А.Татарский</a:t>
            </a:r>
            <a:r>
              <a:rPr lang="ru-RU" sz="1200" dirty="0"/>
              <a:t>, которого знают мультфильму «Пластилиновая ворона». Каждую серию делает отдельный режиссер-мультипликатор, поэтому ни одна из них не похожа на другую. Но есть общее обрамление: в самом начале ведущий рассказывает о разных городах и местностях нашей большой страны. И получается два в одном — развлечение и польза.</a:t>
            </a:r>
          </a:p>
        </p:txBody>
      </p:sp>
    </p:spTree>
    <p:extLst>
      <p:ext uri="{BB962C8B-B14F-4D97-AF65-F5344CB8AC3E}">
        <p14:creationId xmlns:p14="http://schemas.microsoft.com/office/powerpoint/2010/main" val="156398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03f3bd35dafaed9199c57be11d886abdf4660f74-860702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7e7270344a5e466c8307ee3b1fc1ee0b9add6ec8-823135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3384376" cy="8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052736"/>
            <a:ext cx="835292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Почти каждую работающую маму интересует, как сохранить прочную связь с ребёнком при постоянной загруженности. Но вся суть общения заключается не столько в количестве проведённого вместе времени, сколько в его качестве. И в 20 минут можно уместить то, на что многие тратят целый день. </a:t>
            </a:r>
            <a:endParaRPr lang="ru-RU" sz="1100" dirty="0" smtClean="0"/>
          </a:p>
          <a:p>
            <a:r>
              <a:rPr lang="ru-RU" sz="2000" b="1" dirty="0"/>
              <a:t>5 способов провести время с ребёнком, если у вас всего 20 свободных </a:t>
            </a:r>
            <a:r>
              <a:rPr lang="ru-RU" sz="2000" b="1" dirty="0" smtClean="0"/>
              <a:t>минут</a:t>
            </a:r>
          </a:p>
          <a:p>
            <a:r>
              <a:rPr lang="ru-RU" sz="2000" dirty="0"/>
              <a:t>Коробочка эмоций. </a:t>
            </a:r>
            <a:r>
              <a:rPr lang="ru-RU" sz="1400" dirty="0"/>
              <a:t>Создайте свою коробочку эмоций. Сделать это очень просто. Выберите актуальную тему, например весну, и соберите все предметы, напоминающие о ней на слух, вкус, обоняние, зрение и осязание. Как воспринимает весну ваш ребёнок? Может, она напоминает ему щебетание птиц за окном? Вкус у весны может быть похож на вкус ранних яблок, а её запах напоминает запах талого снега. Весной наши глаза радуются голубому небу и яркому солнцу, а на руках ощущается холодок едва отступившей зимы. Положите всё это в одну коробочку — игрушечных птичек, яблоки, изображения неба и солнца.</a:t>
            </a:r>
            <a:endParaRPr lang="ru-RU" sz="1400" b="1" dirty="0"/>
          </a:p>
          <a:p>
            <a:r>
              <a:rPr lang="ru-RU" sz="2000" dirty="0"/>
              <a:t>Песочная терапия. </a:t>
            </a:r>
            <a:r>
              <a:rPr lang="ru-RU" sz="1400" dirty="0"/>
              <a:t>Песочница — особый мир для ребёнка, в котором он сам устанавливает правила. Самостоятельность в игре учит детей правильно расставлять приоритеты и принимать верные решения во взрослом возрасте. Поэтому так важно давать ребёнку как можно больше возможностей играть с песком. В нашем случае идеально подойдёт кинетический песок, который был создан специально для игры в домашних условиях. Постройте вместе с малышом красивый </a:t>
            </a:r>
            <a:r>
              <a:rPr lang="ru-RU" sz="1400" dirty="0" err="1"/>
              <a:t>за́мок</a:t>
            </a:r>
            <a:r>
              <a:rPr lang="ru-RU" sz="1400" dirty="0"/>
              <a:t> или интересные фигуры, создавайте вместе с ним тот самый сказочный мир, в котором дети себя чувствуют наиболее комфортно.</a:t>
            </a:r>
            <a:endParaRPr lang="ru-RU" sz="14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8878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i?id=03f3bd35dafaed9199c57be11d886abdf4660f74-860702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2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Семь видов контента</a:t>
            </a:r>
            <a:r>
              <a:rPr lang="ru-RU" sz="1600" b="1" dirty="0"/>
              <a:t>. </a:t>
            </a:r>
            <a:r>
              <a:rPr lang="ru-RU" sz="1400" dirty="0"/>
              <a:t>Выберите любую тему, которая может заинтересовать вашего ребёнка, и создайте семь различных вариантов представления этой темы. Например, ваша тема — «Планеты». Плакат. Можно рассматривать планеты на большом плакате, изучая их формы, цвета и расположение. Поделка. Для создания домашнего планетария можно надуть шары разного размера и цвета и подвесить их на потолке или стенах. Театр. Разыграйте передвижение планет по своим орбитам. Лепка. Слепите вместе с ребёнком планеты, чтобы они были похожи на настоящие. Сделайте Марс красным, Землю голубой и зелёной, а Луну серой. При этом Луна должна быть меньше Земли по размеру. Рисование. Нарисуйте красками или карандашами космос с планетами. История. Что может быть интереснее, чем чтение детской литературы про зарождение Вселенной? Кое-что всё-таки может — создание собственной истории о планетах. Наглядное представление. Если дома есть телескоп, то вечером можно посмотреть на звёздное небо и представить все планеты. </a:t>
            </a:r>
            <a:endParaRPr lang="ru-RU" sz="1400" dirty="0" smtClean="0"/>
          </a:p>
          <a:p>
            <a:r>
              <a:rPr lang="ru-RU" sz="2000" dirty="0"/>
              <a:t>Умная лепка. </a:t>
            </a:r>
            <a:r>
              <a:rPr lang="ru-RU" sz="1400" dirty="0"/>
              <a:t>Лепка пластилина в эмоциональном плане невероятно полезна, ведь она позволяет ребёнку выразить свои чувства и переживания, помогает ему расслабиться и полностью отдаться творчеству. Однако лепка вместе с мамой может стать ещё полезнее, если вы включите в это занятие элементы обучения. Например, вы можете научить ребёнка цифрам и буквам, слепив их вместе с ним из пластилина. Лепите интересные цифры разных цветов и различной толщины. Например, если цифра 1 слеплена из толстого красного пластилина, она будет казаться очень сильной. А если двойку слепить из тонкого белого пластилина, она будет казаться слабее единички. Подключайте свою фантазию, придумывайте, наблюдайте за реакцией ребёнка и продолжайте только ту тему, которая вызывает у него эмоции и интерес. </a:t>
            </a:r>
            <a:endParaRPr lang="ru-RU" sz="1400" dirty="0" smtClean="0"/>
          </a:p>
          <a:p>
            <a:r>
              <a:rPr lang="ru-RU" sz="2000" dirty="0"/>
              <a:t>Чтение с изюминкой</a:t>
            </a:r>
            <a:r>
              <a:rPr lang="ru-RU" sz="1400" dirty="0"/>
              <a:t>. Чтение сказок может стать ещё увлекательнее, если вы выберете книжку с занимательными упражнениями и развивающими играми. После каждой рассказанной сказки вы можете задействовать воображение ребёнка, предложив ему поиграть в тематическую игру или выполнить интересное задание. </a:t>
            </a:r>
            <a:endParaRPr lang="ru-RU" sz="1400" dirty="0" smtClean="0"/>
          </a:p>
          <a:p>
            <a:r>
              <a:rPr lang="ru-RU" sz="2000" dirty="0"/>
              <a:t>Сколько бы вы ни уделяли времени ребёнку, любая совместно проведённая минута может стать невероятно интересной, яркой и запоминающейся. Создавайте свой собственный мир вместе с ребёнком, придумывайте, творите и чувствуйте! </a:t>
            </a:r>
          </a:p>
        </p:txBody>
      </p:sp>
    </p:spTree>
    <p:extLst>
      <p:ext uri="{BB962C8B-B14F-4D97-AF65-F5344CB8AC3E}">
        <p14:creationId xmlns:p14="http://schemas.microsoft.com/office/powerpoint/2010/main" val="1409324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1203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МКДОУ комбинированного вида № 6    газета для детей и любознательных родителей     март 2023г. Младшая группа «Капельки»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 dou 6</dc:creator>
  <cp:lastModifiedBy>mk dou 6</cp:lastModifiedBy>
  <cp:revision>19</cp:revision>
  <dcterms:created xsi:type="dcterms:W3CDTF">2023-03-14T11:17:03Z</dcterms:created>
  <dcterms:modified xsi:type="dcterms:W3CDTF">2023-03-15T12:00:39Z</dcterms:modified>
</cp:coreProperties>
</file>