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4" r:id="rId4"/>
    <p:sldId id="265" r:id="rId5"/>
    <p:sldId id="266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0645-111D-4E94-8194-3A634DB137EE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7FFB-7AB5-4F42-9B44-4ABE842DD8A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0645-111D-4E94-8194-3A634DB137EE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7FFB-7AB5-4F42-9B44-4ABE842DD8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0645-111D-4E94-8194-3A634DB137EE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7FFB-7AB5-4F42-9B44-4ABE842DD8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0645-111D-4E94-8194-3A634DB137EE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7FFB-7AB5-4F42-9B44-4ABE842DD8A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0645-111D-4E94-8194-3A634DB137EE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7FFB-7AB5-4F42-9B44-4ABE842DD8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0645-111D-4E94-8194-3A634DB137EE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7FFB-7AB5-4F42-9B44-4ABE842DD8A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0645-111D-4E94-8194-3A634DB137EE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7FFB-7AB5-4F42-9B44-4ABE842DD8A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0645-111D-4E94-8194-3A634DB137EE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7FFB-7AB5-4F42-9B44-4ABE842DD8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0645-111D-4E94-8194-3A634DB137EE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7FFB-7AB5-4F42-9B44-4ABE842DD8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0645-111D-4E94-8194-3A634DB137EE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7FFB-7AB5-4F42-9B44-4ABE842DD8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0645-111D-4E94-8194-3A634DB137EE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7FFB-7AB5-4F42-9B44-4ABE842DD8A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160645-111D-4E94-8194-3A634DB137EE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707FFB-7AB5-4F42-9B44-4ABE842DD8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hf\Desktop\1613447878_23-p-fon-dlya-prezentatsii-pro-ptits-dlya-detei-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412776"/>
            <a:ext cx="705678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МКДОУ  д/с комбинированного вида   № 6   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      </a:t>
            </a:r>
          </a:p>
          <a:p>
            <a:r>
              <a:rPr lang="ru-RU" sz="3600" b="1" i="1" dirty="0" smtClean="0"/>
              <a:t>      Газета для детей и любознательных родителей</a:t>
            </a:r>
            <a:br>
              <a:rPr lang="ru-RU" sz="3600" b="1" i="1" dirty="0" smtClean="0"/>
            </a:br>
            <a:r>
              <a:rPr lang="ru-RU" sz="3600" b="1" i="1" dirty="0" smtClean="0"/>
              <a:t>           апрель 2023г.</a:t>
            </a:r>
          </a:p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          </a:t>
            </a:r>
            <a:r>
              <a:rPr lang="ru-RU" sz="2800" b="1" i="1" dirty="0" smtClean="0"/>
              <a:t>Младшая группа «Капельки»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7430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hf\Desktop\для газеты\оветы логопеда\Wsn0oio5xP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-7729"/>
            <a:ext cx="4678832" cy="686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hf\Desktop\для газеты\оветы логопеда\xihjGdL0m1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91"/>
            <a:ext cx="4615230" cy="685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17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hf\Desktop\1613566027_115-p-fon-dlya-prezentatsii-ptitsi-1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32" y="0"/>
            <a:ext cx="92078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628800"/>
            <a:ext cx="525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В этом выпуске: </a:t>
            </a:r>
          </a:p>
          <a:p>
            <a:r>
              <a:rPr lang="ru-RU" sz="4000" dirty="0" smtClean="0"/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Приучаем ребёнка к самостоятельности.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/>
              <a:t>.</a:t>
            </a:r>
            <a:r>
              <a:rPr lang="ru-RU" dirty="0" smtClean="0"/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Игры с мячом для развития речи детей.</a:t>
            </a:r>
          </a:p>
          <a:p>
            <a:r>
              <a:rPr lang="ru-RU" sz="3600" dirty="0"/>
              <a:t>.</a:t>
            </a:r>
            <a:r>
              <a:rPr lang="ru-RU" sz="3600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Советы логопеда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09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hf\Desktop\YqHa4CLIo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520690" cy="639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hf\Desktop\ncN0SM8gNG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94" y="270666"/>
            <a:ext cx="4336294" cy="638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797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hf\Desktop\I7TVSVPWyu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" y="332656"/>
            <a:ext cx="4469778" cy="632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hf\Desktop\NSn8iwwnr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280" y="327794"/>
            <a:ext cx="4473216" cy="632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39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hf\Desktop\MaVSN6tJjz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30" y="116632"/>
            <a:ext cx="4622514" cy="65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hf\Desktop\jNtieyB4U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040"/>
            <a:ext cx="4589702" cy="649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125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hf\Desktop\для газеты\игры с мячом\TcG_rGdF7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61662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329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hf\Desktop\для газеты\игры с мячом\ql-cmqeFq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4145"/>
            <a:ext cx="4320480" cy="611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hf\Desktop\для газеты\игры с мячом\IiDCwEHRYD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174" y="194145"/>
            <a:ext cx="4320480" cy="611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835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hf\Desktop\для газеты\оветы логопеда\8B1zNutQC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870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23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hf\Desktop\для газеты\оветы логопеда\xihjGdL0m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46"/>
            <a:ext cx="4427984" cy="680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hf\Desktop\для газеты\оветы логопеда\NWYmVCbECU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9046"/>
            <a:ext cx="4427984" cy="680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06536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107</TotalTime>
  <Words>28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mk dou 6</dc:creator>
  <cp:lastModifiedBy>mk dou 6</cp:lastModifiedBy>
  <cp:revision>7</cp:revision>
  <dcterms:created xsi:type="dcterms:W3CDTF">2023-04-13T09:42:35Z</dcterms:created>
  <dcterms:modified xsi:type="dcterms:W3CDTF">2023-04-18T09:36:54Z</dcterms:modified>
</cp:coreProperties>
</file>