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64" r:id="rId6"/>
    <p:sldId id="265" r:id="rId7"/>
    <p:sldId id="262" r:id="rId8"/>
    <p:sldId id="263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3886-2621-4937-813E-9C09BA60D05F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72F-1FC1-4E59-BA91-A98751D988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3886-2621-4937-813E-9C09BA60D05F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72F-1FC1-4E59-BA91-A98751D98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3886-2621-4937-813E-9C09BA60D05F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72F-1FC1-4E59-BA91-A98751D98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3886-2621-4937-813E-9C09BA60D05F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72F-1FC1-4E59-BA91-A98751D98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3886-2621-4937-813E-9C09BA60D05F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2EB72F-1FC1-4E59-BA91-A98751D988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3886-2621-4937-813E-9C09BA60D05F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72F-1FC1-4E59-BA91-A98751D98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3886-2621-4937-813E-9C09BA60D05F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72F-1FC1-4E59-BA91-A98751D98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3886-2621-4937-813E-9C09BA60D05F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72F-1FC1-4E59-BA91-A98751D98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3886-2621-4937-813E-9C09BA60D05F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72F-1FC1-4E59-BA91-A98751D98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3886-2621-4937-813E-9C09BA60D05F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72F-1FC1-4E59-BA91-A98751D98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3886-2621-4937-813E-9C09BA60D05F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72F-1FC1-4E59-BA91-A98751D98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B53886-2621-4937-813E-9C09BA60D05F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2EB72F-1FC1-4E59-BA91-A98751D9883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12/1670133305_2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988840"/>
            <a:ext cx="64087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     МКДОУ  д/с комбинированного вида   № 6   </a:t>
            </a:r>
            <a:br>
              <a:rPr lang="ru-RU" sz="2400" b="1" i="1" dirty="0" smtClean="0"/>
            </a:br>
            <a:r>
              <a:rPr lang="ru-RU" sz="2400" b="1" i="1" dirty="0" smtClean="0"/>
              <a:t>      </a:t>
            </a:r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          Газета для детей и                                                   любознательных родителей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                                    май 2023г.</a:t>
            </a:r>
          </a:p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                  Младшая группа «Капельки»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014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i?id=310aa05ef5a8ab1337ee3018d24041dc_l-5700446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62"/>
            <a:ext cx="9144001" cy="68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060848"/>
            <a:ext cx="59046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                </a:t>
            </a:r>
            <a:r>
              <a:rPr lang="ru-RU" sz="3200" i="1" dirty="0" smtClean="0"/>
              <a:t>В этом выпуске: </a:t>
            </a:r>
          </a:p>
          <a:p>
            <a:r>
              <a:rPr lang="ru-RU" sz="4000" dirty="0" smtClean="0"/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воспитать маленького патриота.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/>
              <a:t>.</a:t>
            </a:r>
            <a:r>
              <a:rPr lang="ru-RU" dirty="0" smtClean="0"/>
              <a:t>  </a:t>
            </a:r>
            <a:r>
              <a:rPr lang="ru-RU" dirty="0" smtClean="0"/>
              <a:t>Советы психолога «Как рассказать детям о войне»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/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Игровой массаж для детей  2-3 лет.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5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dfe2f0a9b81637d8aec9c3468f4263719c9d689f-922859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582003" cy="648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e386b3588e3a309bf327a99d7451ab5b5f29a028-818502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28" y="188640"/>
            <a:ext cx="4582003" cy="648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5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af640c94e757151d4e15880016e93523d4d8aec0-922390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"/>
            <a:ext cx="4614659" cy="65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7008ac1f7ee3de59f799923962e1e9168fc0e4e-709643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11" y="0"/>
            <a:ext cx="4619174" cy="65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5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1-83.userapi.com/impg/sgighsZiXDgzvKoUkhS7Ybt-oC1DzngsBm2gDQ/F5YoZN8xTfs.jpg?size=720x960&amp;quality=96&amp;sign=2e552d3f7eb67f6ff9b6ad9b80b5642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65"/>
            <a:ext cx="4427984" cy="68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1-54.userapi.com/impg/ok8UCPW-PHlxuYy5-xbjYUg053KDOv_dv0Wvmw/6Uge33tOvFs.jpg?size=720x960&amp;quality=96&amp;sign=ac4625e14ec867b7e97f449006d5511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225"/>
            <a:ext cx="4716016" cy="68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6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1-92.userapi.com/impg/lHSlFjO6p2b7V_i2HXG-0GJxHRdvCCQhJuTiZg/G6BPpPRHAFs.jpg?size=720x960&amp;quality=96&amp;sign=572357b2febfbb8686674dc6fd684f2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5" y="0"/>
            <a:ext cx="4504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1-85.userapi.com/impg/ILfTZPzSTUCWyOmGW8Lvvx2DAi-DKeUHUwzSKw/rJZpTG_kdwY.jpg?size=720x960&amp;quality=96&amp;sign=1a778bf0d4e7aa7e16d2815ac40b743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8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1-94.userapi.com/impg/fwk70MEqe-FS4iSVHqyAPDl5U7N_wp8B2d5LEw/Yjy0pJMIeH0.jpg?size=542x768&amp;quality=96&amp;sign=372d15757087908fcc1834a4e30144a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95" y="-14777"/>
            <a:ext cx="5851911" cy="684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68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95.userapi.com/impg/ToNz-bgfp6y7ndczOKykjOE8QU4VAJzNsxeNZg/4RyLjFtvxgs.jpg?size=542x768&amp;quality=96&amp;sign=3bd32daad0569da330f64263bb0ef2c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0"/>
            <a:ext cx="4493631" cy="683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1-17.userapi.com/impg/ZJ9qa_QybUkCZhMqPqAj-EeM3PBQkaAUOTYeJA/zNVC7C5dK54.jpg?size=542x768&amp;quality=96&amp;sign=7016e4e0917f5e5bb44dddec6865411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0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1-99.userapi.com/impg/_G5hBQ8ikwo8r5FdXMmMriQa-So9SUysgDffrg/EsdkdXUtlC8.jpg?size=542x768&amp;quality=96&amp;sign=b7b66782ef43eb5c57704bde7415960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538874" cy="68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12.userapi.com/impg/Wt_QA3y7zxpRqqnwLZm_dHV9efBS1T1ywtehXA/kic5H2rsWYI.jpg?size=542x768&amp;quality=96&amp;sign=9d81180b565556d49ff958f66c3b30b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74" y="0"/>
            <a:ext cx="4605126" cy="68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40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</TotalTime>
  <Words>36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 dou 6</dc:creator>
  <cp:lastModifiedBy>mk dou 6</cp:lastModifiedBy>
  <cp:revision>8</cp:revision>
  <dcterms:created xsi:type="dcterms:W3CDTF">2023-05-04T10:44:41Z</dcterms:created>
  <dcterms:modified xsi:type="dcterms:W3CDTF">2023-05-04T12:07:25Z</dcterms:modified>
</cp:coreProperties>
</file>