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71" r:id="rId5"/>
    <p:sldId id="272" r:id="rId6"/>
    <p:sldId id="276" r:id="rId7"/>
    <p:sldId id="277" r:id="rId8"/>
    <p:sldId id="278" r:id="rId9"/>
    <p:sldId id="273" r:id="rId10"/>
    <p:sldId id="274" r:id="rId11"/>
    <p:sldId id="275" r:id="rId12"/>
    <p:sldId id="279" r:id="rId13"/>
    <p:sldId id="262" r:id="rId14"/>
    <p:sldId id="28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1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0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3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4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2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1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3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5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8EA8-B3FB-4BEE-88DD-8A319771CC2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7794-C32A-4329-B7BB-4452786EB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1/1674636390_top-fon-com-p-fon-dlya-detskoi-prezentatsii-priroda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2/1675222186_top-fon-com-p-foni-zhivoi-prirodi-dlya-prezentatsii-2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23770_top-fon-com-p-fon-dlya-prezentatsii-tsvetochnaya-polyana-1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s://u-stena.ru/upload/iblock/f54/f54ad7675f4354e408af7c6206d78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6" y="0"/>
            <a:ext cx="9494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3688" y="764704"/>
            <a:ext cx="64087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МКДОУ  д/с комбинированного   вида   № 6   </a:t>
            </a:r>
            <a:br>
              <a:rPr lang="ru-RU" sz="2400" b="1" i="1" dirty="0" smtClean="0"/>
            </a:br>
            <a:r>
              <a:rPr lang="ru-RU" sz="2400" b="1" i="1" dirty="0" smtClean="0"/>
              <a:t>      </a:t>
            </a:r>
          </a:p>
          <a:p>
            <a:r>
              <a:rPr lang="ru-RU" sz="3600" b="1" i="1" dirty="0" smtClean="0"/>
              <a:t>            Газета для детей и                                                                                                                любознательных   родителей</a:t>
            </a:r>
            <a:br>
              <a:rPr lang="ru-RU" sz="3600" b="1" i="1" dirty="0" smtClean="0"/>
            </a:br>
            <a:r>
              <a:rPr lang="ru-RU" sz="3600" b="1" i="1" dirty="0" smtClean="0"/>
              <a:t>                      </a:t>
            </a:r>
            <a:r>
              <a:rPr lang="ru-RU" sz="2000" b="1" i="1" dirty="0" smtClean="0"/>
              <a:t>июнь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2023г.</a:t>
            </a:r>
          </a:p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             Младшая группа    «Капельки»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728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1-95.userapi.com/impg/0QOPAcSFvJmtuU6agoO_1P3Thx1QaauZVIaypg/Klx8lKAkZJs.jpg?size=745x1080&amp;quality=95&amp;sign=447932cfe5bacaaa7d4ce37d1b793e5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00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un1-83.userapi.com/impg/JCG_EcF5IJddyREje3no7wX5WSRCX4H9s65eQw/GZaLNfCAyuk.jpg?size=745x1080&amp;quality=95&amp;sign=1dd9caafe7737eae04603aa90108eef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59" y="0"/>
            <a:ext cx="462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34.stblizko.ru/images/product/428/794/517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" y="0"/>
            <a:ext cx="9144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1-27.userapi.com/impg/ieX7N_APwwGEsITYDKyIHTHwsfROatYkmeRnZg/j5y0YnwBMFs.jpg?size=764x1080&amp;quality=96&amp;sign=de02d2a33bf083ccc3235a3ef3d7281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93" y="332657"/>
            <a:ext cx="354070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8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un1-13.userapi.com/impg/hQQLV_AEem93tTaL2cCWXdtkHZ1HlGJagBIP0w/QLAJQf6DcZA.jpg?size=764x1080&amp;quality=96&amp;sign=cc7c4255e44a9352d098c5954b342b7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4499992" cy="68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1-84.userapi.com/impg/xPw4jreAIq6H66m3b4xdAGtyX5qTARLfCBfS-Q/l4ennjGt-V8.jpg?size=764x1080&amp;quality=96&amp;sign=ddcafafe8fada1420159dc51d48584b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1" y="0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2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un1-95.userapi.com/impg/2yYEsMMpIUWIrBfoG__xBTFjQyXWrxNFgQ4HFA/iMWOnmcByyw.jpg?size=764x1080&amp;quality=96&amp;sign=0f4ce77a5484f0b79f8d2f77e8047bc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8054"/>
            <a:ext cx="4593845" cy="68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1-47.userapi.com/impg/Nax-7XgdQnSKvITezvKEuYgg1_GgWUkaC6TYXA/WYYGB8zO5A0.jpg?size=764x1080&amp;quality=96&amp;sign=04dd3966c357bc237c4995e1fb4d04c3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56" y="8054"/>
            <a:ext cx="4593845" cy="68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2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artinkin.net/uploads/posts/2020-07/1593743746_9-p-shkolnie-yarkie-fon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0"/>
            <a:ext cx="9195446" cy="6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kartinkin.net/uploads/posts/2022-12/1670583625_17-kartinkin-net-p-kartinki-dlya-logopeda-detskogo-sada-insta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4840477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hf\Desktop\для газеты\картотека игр с мячиком\XpPfi6ww5p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09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4723893_top-fon-com-p-fon-dlya-prezentatsii-tsvetochnaya-polyana-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ages.deal.by/22831241_w640_h640_detskij-fotooboi-romash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https://damion.club/uploads/posts/2022-01/1641265889_54-damion-club-p-letnie-foni-dlya-prezentatsii-54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"/>
            <a:ext cx="9144000" cy="68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hf\Desktop\для газеты\картотека игр с мячиком\0Kz96DP4wi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51"/>
            <a:ext cx="2411760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hf\Desktop\для газеты\картотека игр с мячиком\boeS-S7yzT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6951"/>
            <a:ext cx="23223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dhf\Desktop\для газеты\картотека игр с мячиком\9x28T69Nui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86" y="19064"/>
            <a:ext cx="2242778" cy="29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dhf\Desktop\для газеты\картотека игр с мячиком\emiEX-I1A7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64" y="7937"/>
            <a:ext cx="2167136" cy="28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dhf\Desktop\для газеты\картотека игр с мячиком\eS_shFjlSl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08" y="3565376"/>
            <a:ext cx="2469468" cy="32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dhf\Desktop\для газеты\картотека игр с мячиком\gqD8_rWBWx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57" y="3565376"/>
            <a:ext cx="2293829" cy="329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dhf\Desktop\для газеты\картотека игр с мячиком\OE-5fy74yS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86" y="3565376"/>
            <a:ext cx="2263405" cy="32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dhf\Desktop\для газеты\картотека игр с мячиком\XPBS7UpygoQ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60" y="3565376"/>
            <a:ext cx="2203140" cy="32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7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xn--80ahbc1ddg1i.xn--p1ai/upload/iblock/228/2289fe1fd079ad7a2cee91359b4dda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144001" cy="6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484784"/>
            <a:ext cx="59766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 smtClean="0"/>
              <a:t>         </a:t>
            </a:r>
            <a:r>
              <a:rPr lang="ru-RU" sz="3200" i="1" dirty="0" smtClean="0"/>
              <a:t>В </a:t>
            </a:r>
            <a:r>
              <a:rPr lang="ru-RU" sz="3200" i="1" dirty="0" smtClean="0"/>
              <a:t>этом выпуске: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 детей летом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.За здоровьем босиком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.Особенности питьевого режима детей летом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.Правила поведения на природе летом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.Советы логопеда «Картотека игр с мячиком»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9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hf\Desktop\для газеты\безопасность летом\a4AXAwoeR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4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hf\Desktop\для газеты\безопасность летом\VH8FWLtSv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74" y="0"/>
            <a:ext cx="4729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0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hf\Desktop\для газеты\безопасность летом\1_unUtb85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07"/>
            <a:ext cx="4644008" cy="68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hf\Desktop\для газеты\безопасность летом\eJgDTzpmr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44906"/>
            <a:ext cx="4499992" cy="69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9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hf\Desktop\для газеты\безопасность летом\sgvTULnyF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9" y="0"/>
            <a:ext cx="4696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dhf\Desktop\для газеты\безопасность летом\sqrphtPh5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55" y="0"/>
            <a:ext cx="4453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5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ative-oboi.ru/image/cache/catalog/product/77765-1077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lative-oboi.ru/image/cache/catalog/product/77765-1077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5496"/>
            <a:ext cx="9492784" cy="80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1-54.userapi.com/impg/d9tPp3ZZTDp8ztsXYWSNDDGDLI7mSgtr9tQ8XQ/-UMPJoyzSlk.jpg?size=401x604&amp;quality=96&amp;sign=0b000b2c05970aba56eaaa10811cadc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74094"/>
            <a:ext cx="4680520" cy="67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3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1-94.userapi.com/impg/CuEC2olwpoRO2whqvk2SQR4vbyHOb4TeEIcVoA/v4cDiG-fE4E.jpg?size=401x604&amp;quality=96&amp;sign=f7c4a2db3e34350326fc2e9da4e4c2c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" y="0"/>
            <a:ext cx="4553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1-47.userapi.com/impg/qMbrCTpBU_hRweAb5_N1QX3QXulpZaVG5NCJsw/ChSRpCzgLXM.jpg?size=401x604&amp;quality=96&amp;sign=df3a76373c9807db74b86712c97a19d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07" y="7105"/>
            <a:ext cx="4569106" cy="68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3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1-55.userapi.com/impg/ayJPtMiCwHZ8PXhG8HE58ckUydHfnK6bcq-Ngg/wYsPYGb8Q0g.jpg?size=401x604&amp;quality=96&amp;sign=272859132830ea4fbf4337db3c5ae44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25" y="0"/>
            <a:ext cx="4553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1-14.userapi.com/impg/qkGZttKtuyo327BbqieumNEn_KZppsq9XYC6hg/EzGaO2G4aO8.jpg?size=401x604&amp;quality=96&amp;sign=c334a4af4fe99439162e17dd05feb6c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" y="16024"/>
            <a:ext cx="4572553" cy="68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2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5166632_top-fon-com-p-fon-dlya-letnei-prezentatsii-dlya-detei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damion.club/uploads/posts/2022-01/1641265889_54-damion-club-p-letnie-foni-dlya-prezentatsii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"/>
            <a:ext cx="9144000" cy="68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1-83.userapi.com/impg/2-P1oHn1TaUONTyMz0bDjWQaTT1JD7oXG8q23Q/U0E4F75iba0.jpg?size=745x1080&amp;quality=95&amp;sign=7fe5a2a8e4fa4d5bae267ae642ad395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937"/>
            <a:ext cx="5040560" cy="68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84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42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 dou 6</dc:creator>
  <cp:lastModifiedBy>mk dou 6</cp:lastModifiedBy>
  <cp:revision>16</cp:revision>
  <dcterms:created xsi:type="dcterms:W3CDTF">2023-06-13T10:20:49Z</dcterms:created>
  <dcterms:modified xsi:type="dcterms:W3CDTF">2023-06-14T10:01:10Z</dcterms:modified>
</cp:coreProperties>
</file>