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2" r:id="rId5"/>
    <p:sldId id="273" r:id="rId6"/>
    <p:sldId id="27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  <p:sldId id="268" r:id="rId17"/>
    <p:sldId id="269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27A0-80DC-4772-A9A4-713BF5B274C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9D8D-0B71-4D46-84B3-3227C564E1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top-fon.com/uploads/posts/2023-02/1675537724_top-fon-com-p-fon-prezentatsii-den-uchitelya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avatars.mds.yandex.net/i?id=41c704b9c575fefc8efaaae18cfa9a31ec88a277-986975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545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0375" y="548681"/>
            <a:ext cx="82880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/>
          </a:p>
          <a:p>
            <a:endParaRPr lang="ru-RU" sz="3200" b="1" i="1" dirty="0"/>
          </a:p>
          <a:p>
            <a:r>
              <a:rPr lang="ru-RU" sz="3200" b="1" i="1" dirty="0" smtClean="0"/>
              <a:t>МКДОУ  </a:t>
            </a:r>
            <a:r>
              <a:rPr lang="ru-RU" sz="3200" b="1" i="1" dirty="0"/>
              <a:t>д/с комбинированного   вида   № 6   </a:t>
            </a:r>
            <a:br>
              <a:rPr lang="ru-RU" sz="3200" b="1" i="1" dirty="0"/>
            </a:br>
            <a:r>
              <a:rPr lang="ru-RU" sz="3200" b="1" i="1" dirty="0"/>
              <a:t>      </a:t>
            </a:r>
          </a:p>
          <a:p>
            <a:r>
              <a:rPr lang="ru-RU" sz="3200" b="1" i="1" dirty="0"/>
              <a:t>                  </a:t>
            </a:r>
            <a:r>
              <a:rPr lang="ru-RU" sz="3200" b="1" i="1" dirty="0" smtClean="0"/>
              <a:t>       Газета   </a:t>
            </a:r>
            <a:r>
              <a:rPr lang="ru-RU" sz="3200" b="1" i="1" dirty="0"/>
              <a:t>для                                                                                                                </a:t>
            </a:r>
            <a:r>
              <a:rPr lang="ru-RU" sz="3200" b="1" i="1" dirty="0" smtClean="0"/>
              <a:t>  любознательных   </a:t>
            </a:r>
            <a:r>
              <a:rPr lang="ru-RU" sz="3200" b="1" i="1" dirty="0"/>
              <a:t>родителей</a:t>
            </a:r>
            <a:br>
              <a:rPr lang="ru-RU" sz="3200" b="1" i="1" dirty="0"/>
            </a:br>
            <a:r>
              <a:rPr lang="ru-RU" sz="3200" b="1" i="1" dirty="0"/>
              <a:t>                      </a:t>
            </a:r>
            <a:r>
              <a:rPr lang="ru-RU" sz="3200" b="1" i="1" dirty="0" smtClean="0"/>
              <a:t>ноябрь </a:t>
            </a:r>
            <a:r>
              <a:rPr lang="ru-RU" sz="3200" b="1" i="1" dirty="0"/>
              <a:t>2023г.</a:t>
            </a:r>
          </a:p>
          <a:p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/>
              <a:t>             Средняя группа «</a:t>
            </a:r>
            <a:r>
              <a:rPr lang="ru-RU" sz="3200" b="1" i="1" dirty="0" err="1"/>
              <a:t>Дельфинчики</a:t>
            </a:r>
            <a:r>
              <a:rPr lang="ru-RU" sz="3200" b="1" i="1" dirty="0"/>
              <a:t>»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1-28.userapi.com/impg/zbyJcK-3BXd8dS0IVxvwwcbqXtwfKdNMpf886w/vID7rNWDuaE.jpg?size=427x604&amp;quality=96&amp;sign=81bcb785f7b2527b780315822537d4ce&amp;c_uniq_tag=vZxp6plYG_RyQni14_LJ8jUfg5LtDXYQy_2lZwJCXxM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1202" cy="6753209"/>
          </a:xfrm>
          <a:prstGeom prst="rect">
            <a:avLst/>
          </a:prstGeom>
          <a:noFill/>
        </p:spPr>
      </p:pic>
      <p:pic>
        <p:nvPicPr>
          <p:cNvPr id="22532" name="Picture 4" descr="https://sun1-97.userapi.com/impg/Fh_XB0_7NwEW5LxfvWorYQJrcwtoMp2JLe_AWw/0anOSsULlIg.jpg?size=1350x1920&amp;quality=96&amp;sign=84bc49cbb7a63e9f5dc99c1f5c30809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923" y="0"/>
            <a:ext cx="4765077" cy="67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1-96.userapi.com/impg/-_Cq4uUuAW1qTEd0gA35wHU1b-mFkG8qXKnlBw/Cyy7fwDyuqA.jpg?size=427x604&amp;quality=96&amp;sign=50c64a0b2f9f4028ad677e76dca94c00&amp;c_uniq_tag=a-Gfpyyscw15xwgRIi71gDtolJO4m3JB9lUmd0_B-sU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7298" cy="6858000"/>
          </a:xfrm>
          <a:prstGeom prst="rect">
            <a:avLst/>
          </a:prstGeom>
          <a:noFill/>
        </p:spPr>
      </p:pic>
      <p:pic>
        <p:nvPicPr>
          <p:cNvPr id="21508" name="Picture 4" descr="https://sun1-92.userapi.com/impg/cg4I_IRhL8ohTLwGkEP5lj4AjtelupBuJtw0qQ/tGbhOQOm4YA.jpg?size=427x604&amp;quality=96&amp;sign=e8637c56544840ac385070e1bb4e5788&amp;c_uniq_tag=p1uCVebi0Z0TriFxSJ-rtCENgoHgJDocWqbSaSB-lu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703" y="0"/>
            <a:ext cx="47472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sun1-30.userapi.com/impg/cPBgrMv8S0HZwTy_QAnEVRFDu98FrrFKXbwFSA/A74HnCzgRg4.jpg?size=763x1080&amp;quality=96&amp;sign=4cdfad50524b6b54b19925b11d25e5c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24584" name="Picture 8" descr="https://sun1-13.userapi.com/impg/arlh9tXSpOIZLJP9wf1rlLMkC4_hj3MCM0kDzw/dCn4EeWw_g0.jpg?size=763x1080&amp;quality=96&amp;sign=718cb9a14733a4f9631c5911996ceec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0" y="0"/>
            <a:ext cx="4845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un1-83.userapi.com/impg/5tMxd55QASbgQrdfDLIZMc2VDTlf2g0s6S6waQ/7lGiqakcy1c.jpg?size=763x1080&amp;quality=96&amp;sign=4ca4c78c314ee1383ef285a94a48a15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188" cy="6858000"/>
          </a:xfrm>
          <a:prstGeom prst="rect">
            <a:avLst/>
          </a:prstGeom>
          <a:noFill/>
        </p:spPr>
      </p:pic>
      <p:pic>
        <p:nvPicPr>
          <p:cNvPr id="23558" name="Picture 6" descr="https://sun1-96.userapi.com/impg/IHbAHX4nUU_rxIhY1dRxLoG6seXNG3FRvvyGCg/zy_20ybJOCk.jpg?size=763x1080&amp;quality=96&amp;sign=7aaffed3496d9ea810bb5e8482ae834c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687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1-99.userapi.com/impg/Va8vwWdP9pEG_V8i9Ghed_aBfIFzR6RfXBEw1g/nLdfrEGEjG8.jpg?size=763x1080&amp;quality=96&amp;sign=dbf59ec7a3cca374e86024ba8180bb9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4128" cy="6858000"/>
          </a:xfrm>
          <a:prstGeom prst="rect">
            <a:avLst/>
          </a:prstGeom>
          <a:noFill/>
        </p:spPr>
      </p:pic>
      <p:pic>
        <p:nvPicPr>
          <p:cNvPr id="20484" name="Picture 4" descr="https://sun1-96.userapi.com/impg/N-LQv0Ew0gcUshaGB1nkdtHJYLykzG1oE8xaQg/WhYMqHh4u8c.jpg?size=763x1080&amp;quality=96&amp;sign=4749f08d79072a0118ee781ed1c0a16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289" y="0"/>
            <a:ext cx="47497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1-54.userapi.com/impg/V0nF5GvyCJajfQYipQVI1A4Q3d6jQ75L5AOq8g/hUtr2XopLyQ.jpg?size=427x604&amp;quality=96&amp;sign=db146e655384721a31963c37e6551948&amp;c_uniq_tag=DfqORCWMQvRkPpObgdx5LQ85wYZyrv5d-XmBbPnxzGM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48287" cy="6858000"/>
          </a:xfrm>
          <a:prstGeom prst="rect">
            <a:avLst/>
          </a:prstGeom>
          <a:noFill/>
        </p:spPr>
      </p:pic>
      <p:pic>
        <p:nvPicPr>
          <p:cNvPr id="26628" name="Picture 4" descr="https://sun1-89.userapi.com/impg/uM1l5yfUtonYg291TMKSMnpmNX6C8kLEpgIFsQ/SJLsIvcUamg.jpg?size=427x604&amp;quality=96&amp;sign=0cae5f6985163dafafce4b92f018b53e&amp;c_uniq_tag=A_ZM7GNsKaUi5BeBUXUOBHzFUZRD-TmIzk6w-jrVkr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13" y="0"/>
            <a:ext cx="48482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1-13.userapi.com/impg/PfQ64kTUBLuhlPC-cuIK0AbHwVtaA3zVOtniMA/8I-ugVg21iI.jpg?size=428x604&amp;quality=96&amp;sign=1c8bb9147489985039e312e3dabf473a&amp;c_uniq_tag=5dFhfxu5Y2uREXxm-cdPXVlbkSLC3rrmDC7Sn7k7uYU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143240" cy="5214949"/>
          </a:xfrm>
          <a:prstGeom prst="rect">
            <a:avLst/>
          </a:prstGeom>
          <a:noFill/>
        </p:spPr>
      </p:pic>
      <p:pic>
        <p:nvPicPr>
          <p:cNvPr id="25604" name="Picture 4" descr="https://sun1-97.userapi.com/impg/h4LNJNPCHpqHm-wXboaFPcykxQEGn1na-S1MyQ/bkcaaZsSxNg.jpg?size=427x604&amp;quality=96&amp;sign=a8ac68e483f060b42fac2c1f2fdb3621&amp;c_uniq_tag=h9pqugCH11Px1B5Bi76npoWhvQY5AHBVxP5ARopiWG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14356"/>
            <a:ext cx="3071802" cy="5214950"/>
          </a:xfrm>
          <a:prstGeom prst="rect">
            <a:avLst/>
          </a:prstGeom>
          <a:noFill/>
        </p:spPr>
      </p:pic>
      <p:pic>
        <p:nvPicPr>
          <p:cNvPr id="4" name="Picture 2" descr="https://sun9-2.userapi.com/impg/oCBp5-HGebX2auC-rIOQvPpkQsKrH2dvvx60MQ/0QhLm2Hajb4.jpg?size=427x604&amp;quality=96&amp;sign=3d527af43a8a544882938502aa10f15a&amp;c_uniq_tag=nJHU3PhW_8j7wnZmiltxv2C_DpF5ygjTwyy9-FZBo8s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714356"/>
            <a:ext cx="314324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21.userapi.com/impg/-mc8jVICU_6CH6iaYB8XSdKkT4AY6CPhDVLUpg/gZHMphVLOQw.jpg?size=764x1080&amp;quality=95&amp;sign=9005b70593a0e23a06b154c42e2045d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6" y="-35804"/>
            <a:ext cx="4644784" cy="6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91.userapi.com/impg/e_MNfyBi0zbQmA3LyLFqb4sQBBtjpgtW6zuWzQ/IS32f_F81mo.jpg?size=764x1080&amp;quality=95&amp;sign=46de47a131a253b9e4f708f9d3c07f6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45" y="0"/>
            <a:ext cx="4619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84.userapi.com/impg/IUsO65vVqNuu33rdRDvK_Gpe3e0RarEqfBVAdA/PdU-avSVB7U.jpg?size=764x1080&amp;quality=95&amp;sign=77989f07454a86fe7099d665baeb398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" y="0"/>
            <a:ext cx="46160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22.userapi.com/impg/oSos17vAtMk6Te23iqICi0qssXnFGZbtMIycPQ/6YgsBAM_Ric.jpg?size=764x1080&amp;quality=95&amp;sign=89466eae0b30ed7b8fc32d01a6d686f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03" y="4043"/>
            <a:ext cx="4848540" cy="68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25.userapi.com/impg/ICs6Tjht3H9CjwVyklJntRamlzBvFX1h7Ep-4Q/U3rQ890eZus.jpg?size=764x1080&amp;quality=95&amp;sign=0eb4f8d6aabcc365b42108b1dad9207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6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54.userapi.com/impg/NX0et4LELjWPdEkwDeodEV86p4thp3l68XuxVQ/mN8ZP10QfX0.jpg?size=764x1080&amp;quality=95&amp;sign=c87699eadbacd82daa534e53d9ab835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53" y="29270"/>
            <a:ext cx="4697248" cy="68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7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2aa86dbfe8120b6d9a481ee6ec2362d02f302441-107026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67687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/>
              <a:t>В этом выпуске: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учить стихи с ребёнком.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Осторожно гололёд!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ребёнок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научить ребёнка заботиться о своих зубах.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 ноября – День Матери.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aa86dbfe8120b6d9a481ee6ec2362d02f302441-107026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3" name="Picture 2" descr="https://avatars.mds.yandex.net/i?id=3758efe945b1930d062a69884a9f79a9_l-564601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avatars.mds.yandex.net/i?id=04d5474f94a3dde0239e9f5472307eb4_l-525450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4716016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i?id=dd4319c5c9a0af8183f915555b60d040_l-530012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36"/>
            <a:ext cx="442798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8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1d42c8b0c5ba49eb3beaff6f28847ca9_l-52290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" y="27145"/>
            <a:ext cx="4542864" cy="67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mds.yandex.net/i?id=ecf370cb0cd7d590c362ee088d7c91f8_l-529678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44"/>
            <a:ext cx="4519889" cy="67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bbc1418649c5302340ee7e0417fa64b1_l-4254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26608"/>
            <a:ext cx="4492740" cy="68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ec6e2922f528322b1c458f58252c941d_l-555864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05" y="26608"/>
            <a:ext cx="4643473" cy="68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0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84.userapi.com/impg/PG1ASDV7-0amR7zj23nbRBQh1m2lAF15O_5npw/rdYlTJRXdW8.jpg?size=427x604&amp;quality=96&amp;sign=9ee2f5061a2cc872ec9258a44b28e552&amp;c_uniq_tag=cAM4XZl4YQVomyAyCzzVZ4LrYfy3g2OrdLy34ad1ZP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5787" cy="6858000"/>
          </a:xfrm>
          <a:prstGeom prst="rect">
            <a:avLst/>
          </a:prstGeom>
          <a:noFill/>
        </p:spPr>
      </p:pic>
      <p:pic>
        <p:nvPicPr>
          <p:cNvPr id="2052" name="Picture 4" descr="https://sun1-24.userapi.com/impg/0NDeAMwvBgrLkQFIIg_dewp90ATy5qaMNHJZBg/0L7bXYsHYUA.jpg?size=427x604&amp;quality=96&amp;sign=908154c6dbc2ee841e2888d967531700&amp;c_uniq_tag=M5vJJIBaIsnZYaAqveb6ZgV1Alsv468-Khe1s6fyJbw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709" y="0"/>
            <a:ext cx="46462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84.userapi.com/impg/ni4Ds78yvJ2hT3URnPiB1kA_dimUYW_R1clWwQ/zIMfgK99Bh4.jpg?size=427x604&amp;quality=96&amp;sign=18e595527c8bf9afb2bf82de0c3634cf&amp;c_uniq_tag=-JCl7O-Fr-Gppo38nH49Y5UEQCtHFFLCZ4qA8eOjwhU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96794" cy="6858001"/>
          </a:xfrm>
          <a:prstGeom prst="rect">
            <a:avLst/>
          </a:prstGeom>
          <a:noFill/>
        </p:spPr>
      </p:pic>
      <p:pic>
        <p:nvPicPr>
          <p:cNvPr id="1028" name="Picture 4" descr="https://sun1-92.userapi.com/impg/l4V3hn2AgUoPdk9si29Vu3cBr5Nwxs667Rsovw/miOn3zuxQ0Q.jpg?size=427x604&amp;quality=96&amp;sign=ede797ba000c0e10b8cae5e4d1aa03d2&amp;c_uniq_tag=IVGTiWgZMAQVsWdN69jU3WrIWRvfeJ3TSKKuLo1nKcY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213" y="0"/>
            <a:ext cx="45957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1-28.userapi.com/impg/Vwjtz4nRKQU6uAtsyXLsiqdNLOyKTgLs-79qrA/jRksnl0glfg.jpg?size=427x604&amp;quality=96&amp;sign=cba43146e962f366d10c0aa48d0fc5a7&amp;c_uniq_tag=Ij8QM0_i7WrGYDu7Mw2khD2WUSxZEqbz2d882SinQk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5284" cy="6858000"/>
          </a:xfrm>
          <a:prstGeom prst="rect">
            <a:avLst/>
          </a:prstGeom>
          <a:noFill/>
        </p:spPr>
      </p:pic>
      <p:pic>
        <p:nvPicPr>
          <p:cNvPr id="18436" name="Picture 4" descr="https://sun1-16.userapi.com/impg/QsV-iaGxIWpnwEy7gdby1hRlMZImyWm6EG1gZw/Nb6z_jzDPpw.jpg?size=427x604&amp;quality=96&amp;sign=3f8f8e1c5b4cec054ca4077bdd83d008&amp;c_uniq_tag=mGButbU4niEeX6_vLQUmDtcxCVEz2qN_83fm0wHzAnU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717" y="0"/>
            <a:ext cx="45452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40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mk dou 6</cp:lastModifiedBy>
  <cp:revision>13</cp:revision>
  <dcterms:created xsi:type="dcterms:W3CDTF">2023-11-15T18:07:21Z</dcterms:created>
  <dcterms:modified xsi:type="dcterms:W3CDTF">2023-11-20T11:36:45Z</dcterms:modified>
</cp:coreProperties>
</file>