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6" r:id="rId12"/>
    <p:sldId id="267" r:id="rId13"/>
    <p:sldId id="268" r:id="rId14"/>
    <p:sldId id="269" r:id="rId15"/>
    <p:sldId id="271" r:id="rId16"/>
    <p:sldId id="277" r:id="rId17"/>
    <p:sldId id="275" r:id="rId18"/>
    <p:sldId id="276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3900-375C-47EA-8353-3BECF706064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1C8A-FD19-426C-B602-7A064EA7C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6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3900-375C-47EA-8353-3BECF706064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1C8A-FD19-426C-B602-7A064EA7C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35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3900-375C-47EA-8353-3BECF706064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1C8A-FD19-426C-B602-7A064EA7C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7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3900-375C-47EA-8353-3BECF706064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1C8A-FD19-426C-B602-7A064EA7C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82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3900-375C-47EA-8353-3BECF706064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1C8A-FD19-426C-B602-7A064EA7C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40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3900-375C-47EA-8353-3BECF706064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1C8A-FD19-426C-B602-7A064EA7C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44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3900-375C-47EA-8353-3BECF706064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1C8A-FD19-426C-B602-7A064EA7C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28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3900-375C-47EA-8353-3BECF706064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1C8A-FD19-426C-B602-7A064EA7C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42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3900-375C-47EA-8353-3BECF706064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1C8A-FD19-426C-B602-7A064EA7C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9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3900-375C-47EA-8353-3BECF706064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1C8A-FD19-426C-B602-7A064EA7C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65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3900-375C-47EA-8353-3BECF706064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1C8A-FD19-426C-B602-7A064EA7C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6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D3900-375C-47EA-8353-3BECF706064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1C8A-FD19-426C-B602-7A064EA7C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2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i?id=d792ecca7a3c563db7c539406b4198a7af023de6-409077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654" cy="684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476672"/>
            <a:ext cx="73448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МКДОУ  д/с комбинированного   вида   № 6   </a:t>
            </a:r>
            <a:br>
              <a:rPr lang="ru-RU" sz="2800" b="1" i="1" dirty="0">
                <a:solidFill>
                  <a:schemeClr val="bg1"/>
                </a:solidFill>
              </a:rPr>
            </a:br>
            <a:r>
              <a:rPr lang="ru-RU" sz="2800" b="1" i="1" dirty="0">
                <a:solidFill>
                  <a:schemeClr val="bg1"/>
                </a:solidFill>
              </a:rPr>
              <a:t>      </a:t>
            </a:r>
          </a:p>
          <a:p>
            <a:r>
              <a:rPr lang="ru-RU" sz="3600" b="1" i="1" dirty="0">
                <a:solidFill>
                  <a:schemeClr val="bg1"/>
                </a:solidFill>
              </a:rPr>
              <a:t>                  Газета   для                                                                                                                любознательных   родителей</a:t>
            </a:r>
            <a:br>
              <a:rPr lang="ru-RU" sz="3600" b="1" i="1" dirty="0">
                <a:solidFill>
                  <a:schemeClr val="bg1"/>
                </a:solidFill>
              </a:rPr>
            </a:br>
            <a:r>
              <a:rPr lang="ru-RU" sz="3600" b="1" i="1" dirty="0">
                <a:solidFill>
                  <a:schemeClr val="bg1"/>
                </a:solidFill>
              </a:rPr>
              <a:t>               </a:t>
            </a:r>
            <a:r>
              <a:rPr lang="ru-RU" sz="3600" b="1" i="1" dirty="0" smtClean="0">
                <a:solidFill>
                  <a:schemeClr val="bg1"/>
                </a:solidFill>
              </a:rPr>
              <a:t>декабрь </a:t>
            </a:r>
            <a:r>
              <a:rPr lang="ru-RU" sz="3600" b="1" i="1" dirty="0">
                <a:solidFill>
                  <a:schemeClr val="bg1"/>
                </a:solidFill>
              </a:rPr>
              <a:t>2023г.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                      Средняя </a:t>
            </a:r>
            <a:r>
              <a:rPr lang="ru-RU" sz="2800" b="1" i="1" dirty="0">
                <a:solidFill>
                  <a:schemeClr val="bg1"/>
                </a:solidFill>
              </a:rPr>
              <a:t>группа </a:t>
            </a:r>
            <a:endParaRPr lang="ru-RU" sz="2800" b="1" i="1" dirty="0" smtClean="0">
              <a:solidFill>
                <a:schemeClr val="bg1"/>
              </a:solidFill>
            </a:endParaRPr>
          </a:p>
          <a:p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</a:rPr>
              <a:t>                     «</a:t>
            </a:r>
            <a:r>
              <a:rPr lang="ru-RU" sz="2800" b="1" i="1" dirty="0" err="1">
                <a:solidFill>
                  <a:schemeClr val="bg1"/>
                </a:solidFill>
              </a:rPr>
              <a:t>Дельфинчики</a:t>
            </a:r>
            <a:r>
              <a:rPr lang="ru-RU" sz="2800" b="1" i="1" dirty="0">
                <a:solidFill>
                  <a:schemeClr val="bg1"/>
                </a:solidFill>
              </a:rPr>
              <a:t>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11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dhf\Desktop\газета\осторожно гололёд\3VjnoWqdw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91" y="-19356"/>
            <a:ext cx="4623709" cy="687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dhf\Desktop\газета\осторожно гололёд\UjmnmykP0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9"/>
            <a:ext cx="4598336" cy="684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986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hf\Desktop\газета\осторожно гололёд\4qUaSSItO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09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hf\Desktop\газета\осторожно гололёд\EfX5FHUAH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48" y="0"/>
            <a:ext cx="46609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79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hf\Desktop\газета\осторожно гололёд\bvUntkoxy-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91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hf\Desktop\газета\осторожно гололёд\nKN2s6DVt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917" y="16737"/>
            <a:ext cx="4649083" cy="684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345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hf\Desktop\газета\осторожно гололёд\9Y2edkMfqV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" y="0"/>
            <a:ext cx="46100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hf\Desktop\газета\осторожно гололёд\JNTnjYr2k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91" y="8450"/>
            <a:ext cx="4705809" cy="68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657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hf\Desktop\газета\дети должны знать\56oDg6CId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" y="0"/>
            <a:ext cx="45362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hf\Desktop\газета\дети должны знать\3P5cgTECF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500"/>
            <a:ext cx="4572000" cy="68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703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hf\Desktop\газета\дети должны знать\XhH-sws3o1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2" y="5796"/>
            <a:ext cx="4645140" cy="685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dhf\Desktop\газета\дети должны знать\IcpR878Wq5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34"/>
            <a:ext cx="4608512" cy="684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616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i?id=f86843dafdcafccdf78578cf0081916be9c49854-1087634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5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dhf\Desktop\газета\7 родительских заблуждений\5_MQFgp3nB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0"/>
            <a:ext cx="5429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522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hf\Desktop\газета\7 родительских заблуждений\0qz1rwdJT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3" y="7639"/>
            <a:ext cx="4705303" cy="685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dhf\Desktop\газета\7 родительских заблуждений\Gk7wbKxiQp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778" y="13418"/>
            <a:ext cx="4701222" cy="684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044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hf\Desktop\газета\7 родительских заблуждений\krQTWnk8T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22"/>
            <a:ext cx="4599215" cy="684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dhf\Desktop\газета\7 родительских заблуждений\5BSQb8tjk_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785" y="13822"/>
            <a:ext cx="4599215" cy="684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52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hf\Desktop\газета\ваш первый новогодний утренник\cazn9FJO6M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0" y="25976"/>
            <a:ext cx="4597700" cy="683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dhf\Desktop\газета\ваш первый новогодний утренник\LGq76n5e7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49" y="0"/>
            <a:ext cx="4614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89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i?id=f86843dafdcafccdf78578cf0081916be9c49854-1087634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5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196752"/>
            <a:ext cx="58143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i="1" dirty="0">
                <a:solidFill>
                  <a:schemeClr val="bg1"/>
                </a:solidFill>
              </a:rPr>
              <a:t>В этом выпуске: </a:t>
            </a:r>
          </a:p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Здоровье детей в зимний период.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Зимние витамины.</a:t>
            </a:r>
          </a:p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.Осторожно гололёд.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Дети должны знать!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Родительских заблуждений.</a:t>
            </a:r>
          </a:p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.Ваш первый утренник.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995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hf\Desktop\газета\ваш первый новогодний утренник\iJA0AA-Nb9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75652" cy="5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dhf\Desktop\газета\ваш первый новогодний утренник\icUVMknh4y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228" y="0"/>
            <a:ext cx="4435772" cy="6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630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hf\Desktop\газета\ваш первый новогодний утренник\C24rsc8BR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11" y="13645"/>
            <a:ext cx="4480902" cy="684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dhf\Desktop\газета\ваш первый новогодний утренник\6iCg5Gf7y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91" y="13644"/>
            <a:ext cx="4697409" cy="684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96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hf\Desktop\газета\здоровье детей в зимний период\SLsk6FLuix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hf\Desktop\газета\здоровье детей в зимний период\Eqn27aVJKH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586" y="-1"/>
            <a:ext cx="468541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024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hf\Desktop\газета\здоровье детей в зимний период\Od8e9UQBzZ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39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hf\Desktop\газета\здоровье детей в зимний период\AJituAjeP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44" y="0"/>
            <a:ext cx="4692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809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hf\Desktop\газета\здоровье детей в зимний период\Sb40hw0ZAH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82" y="0"/>
            <a:ext cx="4737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hf\Desktop\газета\здоровье детей в зимний период\-tYq82_Rp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102" y="0"/>
            <a:ext cx="4737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093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hf\Desktop\газета\зимние витамины\KxzKyeAkR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6" y="0"/>
            <a:ext cx="447650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hf\Desktop\газета\зимние витамины\AXz1tq749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816" y="12398"/>
            <a:ext cx="4835183" cy="684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57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hf\Desktop\газета\зимние витамины\bAlq_dZb_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72000" cy="685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hf\Desktop\газета\зимние витамины\Gl76Sc_MWq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"/>
            <a:ext cx="4716016" cy="685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056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hf\Desktop\газета\зимние витамины\356UkgDle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" y="0"/>
            <a:ext cx="45072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hf\Desktop\газета\зимние витамины\0nuePwwjVO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502" y="0"/>
            <a:ext cx="46598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569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f86843dafdcafccdf78578cf0081916be9c49854-1087634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dhf\Desktop\газета\осторожно гололёд\eMBE6_woC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124" y="-117"/>
            <a:ext cx="4845132" cy="685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9615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39</Words>
  <Application>Microsoft Office PowerPoint</Application>
  <PresentationFormat>Экран (4:3)</PresentationFormat>
  <Paragraphs>17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mk dou 6</dc:creator>
  <cp:lastModifiedBy>mk dou 6</cp:lastModifiedBy>
  <cp:revision>12</cp:revision>
  <dcterms:created xsi:type="dcterms:W3CDTF">2023-12-05T11:18:23Z</dcterms:created>
  <dcterms:modified xsi:type="dcterms:W3CDTF">2023-12-11T12:00:23Z</dcterms:modified>
</cp:coreProperties>
</file>