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5" r:id="rId4"/>
    <p:sldId id="266" r:id="rId5"/>
    <p:sldId id="267" r:id="rId6"/>
    <p:sldId id="260" r:id="rId7"/>
    <p:sldId id="274" r:id="rId8"/>
    <p:sldId id="271" r:id="rId9"/>
    <p:sldId id="272" r:id="rId10"/>
    <p:sldId id="278" r:id="rId11"/>
    <p:sldId id="276" r:id="rId12"/>
    <p:sldId id="280" r:id="rId13"/>
    <p:sldId id="279" r:id="rId14"/>
    <p:sldId id="281" r:id="rId15"/>
    <p:sldId id="282" r:id="rId16"/>
    <p:sldId id="283" r:id="rId17"/>
    <p:sldId id="284" r:id="rId18"/>
    <p:sldId id="285" r:id="rId19"/>
    <p:sldId id="261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91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3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5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0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3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7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2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966B-2B65-4142-93B3-1024A8A4B1F3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772E9-E536-41C5-83FA-831A92F0A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5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eles.club/uploads/posts/2022-05/1653710708_15-celes-club-p-fon-dlya-prezentatsii-pervotsveti-krasivie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23" y="0"/>
            <a:ext cx="9288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82809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МКДОУ  д/с комбинированного        вида   № 6  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    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 </a:t>
            </a:r>
            <a:r>
              <a:rPr lang="ru-RU" sz="4000" b="1" i="1" dirty="0" smtClean="0">
                <a:solidFill>
                  <a:srgbClr val="002060"/>
                </a:solidFill>
              </a:rPr>
              <a:t>Газета   для                                                                                               любознательных   родителей</a:t>
            </a:r>
            <a:r>
              <a:rPr lang="ru-RU" sz="2400" b="1" i="1" dirty="0" smtClean="0">
                <a:solidFill>
                  <a:srgbClr val="002060"/>
                </a:solidFill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март  2024г.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                     Средняя группа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                  </a:t>
            </a:r>
            <a:r>
              <a:rPr lang="ru-RU" sz="3200" b="1" i="1" dirty="0" smtClean="0">
                <a:solidFill>
                  <a:srgbClr val="002060"/>
                </a:solidFill>
              </a:rPr>
              <a:t>«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Дельфинчики</a:t>
            </a:r>
            <a:r>
              <a:rPr lang="ru-RU" sz="3200" b="1" i="1" dirty="0" smtClean="0">
                <a:solidFill>
                  <a:srgbClr val="002060"/>
                </a:solidFill>
              </a:rPr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409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355120bbf5997e4bf859f048fca2f500df95eb32-1014167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01"/>
            <a:ext cx="9143447" cy="68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hf\Desktop\год семьи\PK8gTSQRLH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98" y="63971"/>
            <a:ext cx="4735742" cy="66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8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hf\Desktop\год семьи\pi9OyXFiOV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" y="2348"/>
            <a:ext cx="4567879" cy="68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hf\Desktop\год семьи\tw_xBI1zZd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65" y="4161"/>
            <a:ext cx="4576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3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hf\Desktop\год семьи\rgq-r_9zz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66" y="0"/>
            <a:ext cx="457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hf\Desktop\год семьи\eHPfIXx9PN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7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hf\Desktop\год семьи\EWZSe-Ugz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hf\Desktop\год семьи\FaHYYnWb7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5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hf\Desktop\год семьи\домашнее задание\T6s5NJsRCQ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" y="0"/>
            <a:ext cx="4717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hf\Desktop\год семьи\домашнее задание\WqxHN0zqq1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87" y="0"/>
            <a:ext cx="4504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03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hf\Desktop\год семьи\домашнее задание\hf-Z8msF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02"/>
            <a:ext cx="4553676" cy="68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hf\Desktop\год семьи\домашнее задание\Fs85C0nyVC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81" y="18370"/>
            <a:ext cx="4654020" cy="68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9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hf\Desktop\как провести выходные с ребенком\5PLYQjpOgV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" y="0"/>
            <a:ext cx="4565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hf\Desktop\как провести выходные с ребенком\gHTz11myja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66" y="4904"/>
            <a:ext cx="4568634" cy="68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75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hf\Desktop\как провести выходные с ребенком\CvLX_WM_xJ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5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hf\Desktop\как провести выходные с ребенком\_GhPw-ekMP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658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3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hf\Desktop\как провести выходные с ребенком\Fbg4qTALL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6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hf\Desktop\как провести выходные с ребенком\qT_mnqlR7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"/>
            <a:ext cx="46429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3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hf\Desktop\для газеты\история масленицы\ucuPO4Twb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16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hf\Desktop\для газеты\история масленицы\kn-cweAkw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21" y="0"/>
            <a:ext cx="4659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0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355120bbf5997e4bf859f048fca2f500df95eb32-1014167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01"/>
            <a:ext cx="9143447" cy="68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7128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 этом выпуске: 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праздником 8 Марта!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г. – ГОД СЕМЬИ.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семья.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Домашнее задание  «Моя семья».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провести с ребенком выходные.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Поздравляем!  Масленица!</a:t>
            </a:r>
          </a:p>
        </p:txBody>
      </p:sp>
    </p:spTree>
    <p:extLst>
      <p:ext uri="{BB962C8B-B14F-4D97-AF65-F5344CB8AC3E}">
        <p14:creationId xmlns:p14="http://schemas.microsoft.com/office/powerpoint/2010/main" val="425302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hf\Desktop\для газеты\история масленицы\rCundX52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08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hf\Desktop\для газеты\история масленицы\tKZjIkw-fG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62" y="34636"/>
            <a:ext cx="4685774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9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hf\Desktop\для газеты\история масленицы\vSCdMA_2A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7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hf\Desktop\для газеты\история масленицы\ACwpMToor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93" y="18224"/>
            <a:ext cx="4646508" cy="6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0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hf\Desktop\8 марта\733mG2qko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4"/>
            <a:ext cx="4508416" cy="6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hf\Desktop\8 марта\pcfn3HK75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8174"/>
            <a:ext cx="4644008" cy="68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4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hf\Desktop\8 марта\0yRHPGXpU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4444"/>
            <a:ext cx="4609051" cy="69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hf\Desktop\8 марта\7cby7oM9av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50" y="0"/>
            <a:ext cx="4514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2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hf\Desktop\8 марта\KSSakKsKo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14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hf\Desktop\8 марта\qsc28MAJ8p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23" y="0"/>
            <a:ext cx="4616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2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355120bbf5997e4bf859f048fca2f500df95eb32-1014167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01"/>
            <a:ext cx="9143447" cy="68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hf\Desktop\8 марта\XOQwZK8KfS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323401" cy="61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5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355120bbf5997e4bf859f048fca2f500df95eb32-1014167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01"/>
            <a:ext cx="9143447" cy="68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hf\Desktop\год семьи\oxlMnkEiH2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7275"/>
            <a:ext cx="4032448" cy="57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5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hf\Desktop\год семьи\WRHPtpHay8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82" y="-17512"/>
            <a:ext cx="4782618" cy="6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hf\Desktop\год семьи\yGTh9IblU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3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0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hf\Desktop\год семьи\cItHcQYFC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16" y="7996"/>
            <a:ext cx="4670888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hf\Desktop\год семьи\E_r_N6OS0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" y="13644"/>
            <a:ext cx="4453608" cy="684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97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48</Words>
  <Application>Microsoft Office PowerPoint</Application>
  <PresentationFormat>Экран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 dou 6</dc:creator>
  <cp:lastModifiedBy>mk dou 6</cp:lastModifiedBy>
  <cp:revision>13</cp:revision>
  <dcterms:created xsi:type="dcterms:W3CDTF">2024-03-04T10:54:17Z</dcterms:created>
  <dcterms:modified xsi:type="dcterms:W3CDTF">2024-03-05T13:04:59Z</dcterms:modified>
</cp:coreProperties>
</file>