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8" r:id="rId3"/>
    <p:sldId id="259" r:id="rId4"/>
    <p:sldId id="263" r:id="rId5"/>
    <p:sldId id="262" r:id="rId6"/>
    <p:sldId id="260" r:id="rId7"/>
    <p:sldId id="266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C1B21-0256-4BA2-A7A6-C3D8EB9F0898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2E0A-1251-412A-AA07-08EE94FD2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513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C1B21-0256-4BA2-A7A6-C3D8EB9F0898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2E0A-1251-412A-AA07-08EE94FD2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88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C1B21-0256-4BA2-A7A6-C3D8EB9F0898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2E0A-1251-412A-AA07-08EE94FD2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332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C1B21-0256-4BA2-A7A6-C3D8EB9F0898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2E0A-1251-412A-AA07-08EE94FD2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122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C1B21-0256-4BA2-A7A6-C3D8EB9F0898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2E0A-1251-412A-AA07-08EE94FD2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6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C1B21-0256-4BA2-A7A6-C3D8EB9F0898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2E0A-1251-412A-AA07-08EE94FD2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149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C1B21-0256-4BA2-A7A6-C3D8EB9F0898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2E0A-1251-412A-AA07-08EE94FD2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487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C1B21-0256-4BA2-A7A6-C3D8EB9F0898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2E0A-1251-412A-AA07-08EE94FD2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056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C1B21-0256-4BA2-A7A6-C3D8EB9F0898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2E0A-1251-412A-AA07-08EE94FD2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12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C1B21-0256-4BA2-A7A6-C3D8EB9F0898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2E0A-1251-412A-AA07-08EE94FD2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01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C1B21-0256-4BA2-A7A6-C3D8EB9F0898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2E0A-1251-412A-AA07-08EE94FD2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765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C1B21-0256-4BA2-A7A6-C3D8EB9F0898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2E0A-1251-412A-AA07-08EE94FD2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55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i?id=9a2d43082cb24e7945f49c3da85b42ed95da11d5-12004727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7" y="0"/>
            <a:ext cx="9238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404664"/>
            <a:ext cx="79208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МКДОУ  д/с комбинированного  вида   № 6   </a:t>
            </a:r>
            <a:r>
              <a:rPr lang="ru-RU" sz="3600" b="1" i="1" dirty="0" smtClean="0">
                <a:solidFill>
                  <a:srgbClr val="002060"/>
                </a:solidFill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rgbClr val="002060"/>
                </a:solidFill>
              </a:rPr>
              <a:t>                    Газета   для                                                                                                    любознательных   родителей</a:t>
            </a:r>
            <a:br>
              <a:rPr lang="ru-RU" sz="3600" b="1" i="1" dirty="0" smtClean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rgbClr val="002060"/>
                </a:solidFill>
              </a:rPr>
              <a:t>                         </a:t>
            </a:r>
            <a:r>
              <a:rPr lang="ru-RU" sz="2800" b="1" i="1" dirty="0" smtClean="0">
                <a:solidFill>
                  <a:srgbClr val="002060"/>
                </a:solidFill>
              </a:rPr>
              <a:t>апрель  2024г.</a:t>
            </a:r>
          </a:p>
          <a:p>
            <a:r>
              <a:rPr lang="ru-RU" sz="3600" b="1" i="1" dirty="0" smtClean="0">
                <a:solidFill>
                  <a:srgbClr val="002060"/>
                </a:solidFill>
              </a:rPr>
              <a:t>                      Средняя группа </a:t>
            </a:r>
          </a:p>
          <a:p>
            <a:r>
              <a:rPr lang="ru-RU" sz="3600" b="1" i="1" dirty="0" smtClean="0">
                <a:solidFill>
                  <a:srgbClr val="002060"/>
                </a:solidFill>
              </a:rPr>
              <a:t>                  </a:t>
            </a:r>
            <a:r>
              <a:rPr lang="ru-RU" sz="4400" b="1" i="1" dirty="0" smtClean="0">
                <a:solidFill>
                  <a:srgbClr val="002060"/>
                </a:solidFill>
              </a:rPr>
              <a:t>«</a:t>
            </a:r>
            <a:r>
              <a:rPr lang="ru-RU" sz="4400" b="1" i="1" dirty="0" err="1" smtClean="0">
                <a:solidFill>
                  <a:srgbClr val="002060"/>
                </a:solidFill>
              </a:rPr>
              <a:t>Дельфинчики</a:t>
            </a:r>
            <a:r>
              <a:rPr lang="ru-RU" sz="4400" b="1" i="1" dirty="0" smtClean="0">
                <a:solidFill>
                  <a:srgbClr val="002060"/>
                </a:solidFill>
              </a:rPr>
              <a:t>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085327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hf\Desktop\учим общаться\crHNgUQwld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hf\Desktop\учим общаться\SxRaQV8_R-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635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835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hf\Desktop\учим общаться\dGqQgC36-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dhf\Desktop\учим общаться\rKrN8wLSUz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78"/>
            <a:ext cx="4749738" cy="683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092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1b0a17c9cd28e3b3ce0dba594acbc224bf8d2f6a-12803937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"/>
            <a:ext cx="9163650" cy="685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dhf\Desktop\об уходе за зубами\L0KPOR1qPm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37"/>
            <a:ext cx="5726782" cy="685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076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dhf\Desktop\об уходе за зубами\iwyl-edex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8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dhf\Desktop\об уходе за зубами\sz6cqOa90w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55" y="-1"/>
            <a:ext cx="472484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303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hf\Desktop\об уходе за зубами\inlIlPOTGO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2" y="0"/>
            <a:ext cx="47179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dhf\Desktop\об уходе за зубами\Leg0g2kfZL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045" y="0"/>
            <a:ext cx="47179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29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1b0a17c9cd28e3b3ce0dba594acbc224bf8d2f6a-12803937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"/>
            <a:ext cx="9163650" cy="685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dhf\Desktop\пересказ\uG4w5bTv5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63" y="24160"/>
            <a:ext cx="4857924" cy="68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737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hf\Desktop\пересказ\VVTMjWTnM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4" y="0"/>
            <a:ext cx="45353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dhf\Desktop\пересказ\1C2qWvnYRw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21" y="22086"/>
            <a:ext cx="4549489" cy="683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272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hf\Desktop\учим завязывать шнурки\aCaxiDDWX3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2"/>
            <a:ext cx="4490792" cy="684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dhf\Desktop\учим завязывать шнурки\8t9LqVSih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558" y="28847"/>
            <a:ext cx="4588603" cy="682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839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hf\Desktop\учим завязывать шнурки\iCXTV4ILG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66090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dhf\Desktop\учим завязывать шнурки\5NbmaIUq2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26" y="-30900"/>
            <a:ext cx="4424274" cy="688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202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dhf\Desktop\для газеты\1613565970_16-p-fon-dlya-prezentatsii-ptitsi-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7" y="7937"/>
            <a:ext cx="9168314" cy="684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1412776"/>
            <a:ext cx="669674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              </a:t>
            </a:r>
            <a:r>
              <a:rPr lang="ru-RU" sz="3200" b="1" i="1" dirty="0" smtClean="0">
                <a:solidFill>
                  <a:srgbClr val="002060"/>
                </a:solidFill>
              </a:rPr>
              <a:t>В этом выпуске: </a:t>
            </a: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1 Апреля -День птиц! Интересные факты!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7 апреля – День здоровья. 10 советов  родителям о здоровье детей.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Учим ребенка общаться.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Как научить ребёнка заботиться о зубах.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Учим ребёнка пересказывать.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Учим ребёнка завязывать шнурки.</a:t>
            </a:r>
          </a:p>
        </p:txBody>
      </p:sp>
    </p:spTree>
    <p:extLst>
      <p:ext uri="{BB962C8B-B14F-4D97-AF65-F5344CB8AC3E}">
        <p14:creationId xmlns:p14="http://schemas.microsoft.com/office/powerpoint/2010/main" val="2446305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hf\Desktop\для газеты\день птиц\GgT5Yqnn3T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5035" cy="68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hf\Desktop\для газеты\день птиц\hzSvJSt8O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55" y="22649"/>
            <a:ext cx="4702745" cy="683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277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hf\Desktop\для газеты\день птиц\enb8TVjX5x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344" y="-1"/>
            <a:ext cx="4667016" cy="68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hf\Desktop\для газеты\день птиц\411rUvrWsg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774" y="-33035"/>
            <a:ext cx="4681887" cy="687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029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hf\Desktop\для газеты\день птиц\UdoZdb0eA9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035" y="29974"/>
            <a:ext cx="4594872" cy="682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hf\Desktop\для газеты\день птиц\Rtx5NjVFxJ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3" y="0"/>
            <a:ext cx="4497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01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dhf\Desktop\для газеты\день птиц\RgSuyqHm9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96"/>
            <a:ext cx="4555452" cy="684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hf\Desktop\для газеты\день птиц\twYFVdPja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453" y="14896"/>
            <a:ext cx="4588548" cy="684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027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vatars.mds.yandex.net/i?id=1b0a17c9cd28e3b3ce0dba594acbc224bf8d2f6a-12803937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"/>
            <a:ext cx="9163650" cy="685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hf\Desktop\для газеты\день птиц\WV4lWT-6K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594"/>
            <a:ext cx="5544616" cy="68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34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hf\Desktop\для газеты\день птиц\qtpguzHxQ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88"/>
            <a:ext cx="4606226" cy="683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hf\Desktop\для газеты\день птиц\6kNhYRMjq4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773" y="19788"/>
            <a:ext cx="4606227" cy="683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690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1b0a17c9cd28e3b3ce0dba594acbc224bf8d2f6a-12803937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"/>
            <a:ext cx="9163650" cy="685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dhf\Desktop\учим общаться\qDNoKKpC4a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"/>
            <a:ext cx="5760639" cy="685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1888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59</Words>
  <Application>Microsoft Office PowerPoint</Application>
  <PresentationFormat>Экран (4:3)</PresentationFormat>
  <Paragraphs>11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mk dou 6</dc:creator>
  <cp:lastModifiedBy>mk dou 6</cp:lastModifiedBy>
  <cp:revision>13</cp:revision>
  <dcterms:created xsi:type="dcterms:W3CDTF">2024-03-29T08:35:54Z</dcterms:created>
  <dcterms:modified xsi:type="dcterms:W3CDTF">2024-03-29T10:59:55Z</dcterms:modified>
</cp:coreProperties>
</file>